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3"/>
  </p:sldMasterIdLst>
  <p:notesMasterIdLst>
    <p:notesMasterId r:id="rId8"/>
  </p:notesMasterIdLst>
  <p:sldIdLst>
    <p:sldId id="280" r:id="rId4"/>
    <p:sldId id="279" r:id="rId5"/>
    <p:sldId id="276" r:id="rId6"/>
    <p:sldId id="258" r:id="rId7"/>
  </p:sldIdLst>
  <p:sldSz cx="9144000" cy="6858000" type="screen4x3"/>
  <p:notesSz cx="6858000" cy="9144000"/>
  <p:defaultTextStyle>
    <a:defPPr rtl="0">
      <a:defRPr lang="vi-VN"/>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小森 裕司" initials="小森" lastIdx="7" clrIdx="0">
    <p:extLst>
      <p:ext uri="{19B8F6BF-5375-455C-9EA6-DF929625EA0E}">
        <p15:presenceInfo xmlns:p15="http://schemas.microsoft.com/office/powerpoint/2012/main" userId="cad6b0edbf5cc86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B9631B5-78F2-41C9-869B-9F39066F8104}" styleName="中間スタイル 3 - アクセント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412" autoAdjust="0"/>
  </p:normalViewPr>
  <p:slideViewPr>
    <p:cSldViewPr snapToGrid="0" showGuides="1">
      <p:cViewPr varScale="1">
        <p:scale>
          <a:sx n="78" d="100"/>
          <a:sy n="78" d="100"/>
        </p:scale>
        <p:origin x="1579" y="43"/>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Relationship Id="rId8" Type="http://schemas.openxmlformats.org/officeDocument/2006/relationships/notesMaster" Target="notesMasters/notesMaster1.xml" /><Relationship Id="rId13" Type="http://schemas.openxmlformats.org/officeDocument/2006/relationships/tableStyles" Target="tableStyles.xml" /><Relationship Id="rId3" Type="http://schemas.openxmlformats.org/officeDocument/2006/relationships/slideMaster" Target="slideMasters/slideMaster1.xml" /><Relationship Id="rId7" Type="http://schemas.openxmlformats.org/officeDocument/2006/relationships/slide" Target="slides/slide4.xml" /><Relationship Id="rId12" Type="http://schemas.openxmlformats.org/officeDocument/2006/relationships/theme" Target="theme/theme1.xml" /><Relationship Id="rId2" Type="http://schemas.openxmlformats.org/officeDocument/2006/relationships/customXml" Target="../customXml/item2.xml" /><Relationship Id="rId1" Type="http://schemas.openxmlformats.org/officeDocument/2006/relationships/customXml" Target="../customXml/item1.xml" /><Relationship Id="rId6" Type="http://schemas.openxmlformats.org/officeDocument/2006/relationships/slide" Target="slides/slide3.xml" /><Relationship Id="rId11" Type="http://schemas.openxmlformats.org/officeDocument/2006/relationships/viewProps" Target="viewProps.xml" /><Relationship Id="rId5" Type="http://schemas.openxmlformats.org/officeDocument/2006/relationships/slide" Target="slides/slide2.xml" /><Relationship Id="rId10" Type="http://schemas.openxmlformats.org/officeDocument/2006/relationships/presProps" Target="presProps.xml" /><Relationship Id="rId4" Type="http://schemas.openxmlformats.org/officeDocument/2006/relationships/slide" Target="slides/slide1.xml" /><Relationship Id="rId9" Type="http://schemas.openxmlformats.org/officeDocument/2006/relationships/commentAuthors" Target="commentAuthor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975C1D89-B7F3-458F-A42D-19C7F8A7EE44}" type="datetimeFigureOut">
              <a:rPr kumimoji="1" lang="ja-JP" altLang="en-US" smtClean="0"/>
              <a:t>2022/12/1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rtl="0"/>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vi-vn"/>
              <a:t>マスター テキストの書式設定</a:t>
            </a:r>
          </a:p>
          <a:p>
            <a:pPr lvl="1" rtl="0"/>
            <a:r>
              <a:rPr lang="vi-vn"/>
              <a:t>第 2 レベル</a:t>
            </a:r>
          </a:p>
          <a:p>
            <a:pPr lvl="2" rtl="0"/>
            <a:r>
              <a:rPr lang="vi-vn"/>
              <a:t>第 3 レベル</a:t>
            </a:r>
          </a:p>
          <a:p>
            <a:pPr lvl="3" rtl="0"/>
            <a:r>
              <a:rPr lang="vi-vn"/>
              <a:t>第 4 レベル</a:t>
            </a:r>
          </a:p>
          <a:p>
            <a:pPr lvl="4" rtl="0"/>
            <a:r>
              <a:rPr lang="vi-vn"/>
              <a:t>第 5 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F954841B-E120-4910-9964-F76629EA173C}" type="slidenum">
              <a:rPr kumimoji="1" lang="ja-JP" altLang="en-US" smtClean="0"/>
              <a:t>‹#›</a:t>
            </a:fld>
            <a:endParaRPr kumimoji="1" lang="ja-JP" altLang="en-US"/>
          </a:p>
        </p:txBody>
      </p:sp>
    </p:spTree>
    <p:extLst>
      <p:ext uri="{BB962C8B-B14F-4D97-AF65-F5344CB8AC3E}">
        <p14:creationId xmlns:p14="http://schemas.microsoft.com/office/powerpoint/2010/main" val="1019201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スライド イメージ プレースホルダ 1"/>
          <p:cNvSpPr>
            <a:spLocks noGrp="1" noRot="1" noChangeAspect="1" noTextEdit="1"/>
          </p:cNvSpPr>
          <p:nvPr>
            <p:ph type="sldImg"/>
          </p:nvPr>
        </p:nvSpPr>
        <p:spPr>
          <a:ln/>
        </p:spPr>
      </p:sp>
      <p:sp>
        <p:nvSpPr>
          <p:cNvPr id="66563" name="ノート プレースホルダ 2"/>
          <p:cNvSpPr>
            <a:spLocks noGrp="1"/>
          </p:cNvSpPr>
          <p:nvPr>
            <p:ph type="body" idx="1"/>
          </p:nvPr>
        </p:nvSpPr>
        <p:spPr>
          <a:noFill/>
        </p:spPr>
        <p:txBody>
          <a:bodyPr tIns="47399" bIns="47399" rtlCol="0"/>
          <a:lstStyle/>
          <a:p>
            <a:pPr rtl="0" eaLnBrk="1" hangingPunct="1"/>
            <a:endParaRPr lang="ja-JP" altLang="en-US"/>
          </a:p>
        </p:txBody>
      </p:sp>
      <p:sp>
        <p:nvSpPr>
          <p:cNvPr id="66564" name="スライド番号プレースホルダ 3"/>
          <p:cNvSpPr txBox="1">
            <a:spLocks noGrp="1"/>
          </p:cNvSpPr>
          <p:nvPr/>
        </p:nvSpPr>
        <p:spPr bwMode="auto">
          <a:xfrm>
            <a:off x="3814762" y="9372600"/>
            <a:ext cx="2919412"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00" tIns="47399" rIns="94800" bIns="47399" rtlCol="0" anchor="b"/>
          <a:lstStyle>
            <a:lvl1pPr algn="l" defTabSz="947738" eaLnBrk="0" hangingPunct="0">
              <a:spcBef>
                <a:spcPct val="30000"/>
              </a:spcBef>
              <a:defRPr kumimoji="1" sz="1200">
                <a:solidFill>
                  <a:schemeClr val="tx1"/>
                </a:solidFill>
                <a:latin typeface="Arial" charset="0"/>
                <a:ea typeface="ＭＳ Ｐ明朝" pitchFamily="18" charset="-128"/>
              </a:defRPr>
            </a:lvl1pPr>
            <a:lvl2pPr marL="711200" indent="-273050" algn="l" defTabSz="947738" eaLnBrk="0" hangingPunct="0">
              <a:spcBef>
                <a:spcPct val="30000"/>
              </a:spcBef>
              <a:defRPr kumimoji="1" sz="1200">
                <a:solidFill>
                  <a:schemeClr val="tx1"/>
                </a:solidFill>
                <a:latin typeface="Arial" charset="0"/>
                <a:ea typeface="ＭＳ Ｐ明朝" pitchFamily="18" charset="-128"/>
              </a:defRPr>
            </a:lvl2pPr>
            <a:lvl3pPr marL="1093788" indent="-217488" algn="l" defTabSz="947738" eaLnBrk="0" hangingPunct="0">
              <a:spcBef>
                <a:spcPct val="30000"/>
              </a:spcBef>
              <a:defRPr kumimoji="1" sz="1200">
                <a:solidFill>
                  <a:schemeClr val="tx1"/>
                </a:solidFill>
                <a:latin typeface="Arial" charset="0"/>
                <a:ea typeface="ＭＳ Ｐ明朝" pitchFamily="18" charset="-128"/>
              </a:defRPr>
            </a:lvl3pPr>
            <a:lvl4pPr marL="1531938" indent="-219075" algn="l" defTabSz="947738" eaLnBrk="0" hangingPunct="0">
              <a:spcBef>
                <a:spcPct val="30000"/>
              </a:spcBef>
              <a:defRPr kumimoji="1" sz="1200">
                <a:solidFill>
                  <a:schemeClr val="tx1"/>
                </a:solidFill>
                <a:latin typeface="Arial" charset="0"/>
                <a:ea typeface="ＭＳ Ｐ明朝" pitchFamily="18" charset="-128"/>
              </a:defRPr>
            </a:lvl4pPr>
            <a:lvl5pPr marL="1970088" indent="-219075" algn="l" defTabSz="947738" eaLnBrk="0" hangingPunct="0">
              <a:spcBef>
                <a:spcPct val="30000"/>
              </a:spcBef>
              <a:defRPr kumimoji="1" sz="1200">
                <a:solidFill>
                  <a:schemeClr val="tx1"/>
                </a:solidFill>
                <a:latin typeface="Arial" charset="0"/>
                <a:ea typeface="ＭＳ Ｐ明朝" pitchFamily="18" charset="-128"/>
              </a:defRPr>
            </a:lvl5pPr>
            <a:lvl6pPr marL="2427288" indent="-219075" defTabSz="947738" eaLnBrk="0" fontAlgn="base" hangingPunct="0">
              <a:spcBef>
                <a:spcPct val="30000"/>
              </a:spcBef>
              <a:spcAft>
                <a:spcPct val="0"/>
              </a:spcAft>
              <a:defRPr kumimoji="1" sz="1200">
                <a:solidFill>
                  <a:schemeClr val="tx1"/>
                </a:solidFill>
                <a:latin typeface="Arial" charset="0"/>
                <a:ea typeface="ＭＳ Ｐ明朝" pitchFamily="18" charset="-128"/>
              </a:defRPr>
            </a:lvl6pPr>
            <a:lvl7pPr marL="2884488" indent="-219075" defTabSz="947738" eaLnBrk="0" fontAlgn="base" hangingPunct="0">
              <a:spcBef>
                <a:spcPct val="30000"/>
              </a:spcBef>
              <a:spcAft>
                <a:spcPct val="0"/>
              </a:spcAft>
              <a:defRPr kumimoji="1" sz="1200">
                <a:solidFill>
                  <a:schemeClr val="tx1"/>
                </a:solidFill>
                <a:latin typeface="Arial" charset="0"/>
                <a:ea typeface="ＭＳ Ｐ明朝" pitchFamily="18" charset="-128"/>
              </a:defRPr>
            </a:lvl7pPr>
            <a:lvl8pPr marL="3341688" indent="-219075" defTabSz="947738" eaLnBrk="0" fontAlgn="base" hangingPunct="0">
              <a:spcBef>
                <a:spcPct val="30000"/>
              </a:spcBef>
              <a:spcAft>
                <a:spcPct val="0"/>
              </a:spcAft>
              <a:defRPr kumimoji="1" sz="1200">
                <a:solidFill>
                  <a:schemeClr val="tx1"/>
                </a:solidFill>
                <a:latin typeface="Arial" charset="0"/>
                <a:ea typeface="ＭＳ Ｐ明朝" pitchFamily="18" charset="-128"/>
              </a:defRPr>
            </a:lvl8pPr>
            <a:lvl9pPr marL="3798888" indent="-219075" defTabSz="947738"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algn="r" rtl="0" eaLnBrk="1" hangingPunct="1">
              <a:spcBef>
                <a:spcPct val="0"/>
              </a:spcBef>
            </a:pPr>
            <a:fld id="{DF07BC15-0494-4EF8-9B3B-4CD81ACF0D86}" type="slidenum">
              <a:rPr lang="en-US" altLang="ja-JP">
                <a:ea typeface="ＭＳ Ｐゴシック" pitchFamily="50" charset="-128"/>
              </a:rPr>
              <a:pPr algn="r" eaLnBrk="1" hangingPunct="1">
                <a:spcBef>
                  <a:spcPct val="0"/>
                </a:spcBef>
              </a:pPr>
              <a:t>1</a:t>
            </a:fld>
            <a:endParaRPr lang="en-US" altLang="ja-JP">
              <a:ea typeface="ＭＳ Ｐゴシック" pitchFamily="50" charset="-128"/>
            </a:endParaRPr>
          </a:p>
        </p:txBody>
      </p:sp>
    </p:spTree>
    <p:extLst>
      <p:ext uri="{BB962C8B-B14F-4D97-AF65-F5344CB8AC3E}">
        <p14:creationId xmlns:p14="http://schemas.microsoft.com/office/powerpoint/2010/main" val="15343972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スライド イメージ プレースホルダ 1"/>
          <p:cNvSpPr>
            <a:spLocks noGrp="1" noRot="1" noChangeAspect="1" noTextEdit="1"/>
          </p:cNvSpPr>
          <p:nvPr>
            <p:ph type="sldImg"/>
          </p:nvPr>
        </p:nvSpPr>
        <p:spPr>
          <a:ln/>
        </p:spPr>
      </p:sp>
      <p:sp>
        <p:nvSpPr>
          <p:cNvPr id="66563" name="ノート プレースホルダ 2"/>
          <p:cNvSpPr>
            <a:spLocks noGrp="1"/>
          </p:cNvSpPr>
          <p:nvPr>
            <p:ph type="body" idx="1"/>
          </p:nvPr>
        </p:nvSpPr>
        <p:spPr>
          <a:noFill/>
        </p:spPr>
        <p:txBody>
          <a:bodyPr tIns="47399" bIns="47399" rtlCol="0"/>
          <a:lstStyle/>
          <a:p>
            <a:pPr rtl="0" eaLnBrk="1" hangingPunct="1"/>
            <a:endParaRPr lang="ja-JP" altLang="en-US"/>
          </a:p>
        </p:txBody>
      </p:sp>
      <p:sp>
        <p:nvSpPr>
          <p:cNvPr id="66564" name="スライド番号プレースホルダ 3"/>
          <p:cNvSpPr txBox="1">
            <a:spLocks noGrp="1"/>
          </p:cNvSpPr>
          <p:nvPr/>
        </p:nvSpPr>
        <p:spPr bwMode="auto">
          <a:xfrm>
            <a:off x="3814762" y="9372600"/>
            <a:ext cx="2919412"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00" tIns="47399" rIns="94800" bIns="47399" rtlCol="0" anchor="b"/>
          <a:lstStyle>
            <a:lvl1pPr algn="l" defTabSz="947738" eaLnBrk="0" hangingPunct="0">
              <a:spcBef>
                <a:spcPct val="30000"/>
              </a:spcBef>
              <a:defRPr kumimoji="1" sz="1200">
                <a:solidFill>
                  <a:schemeClr val="tx1"/>
                </a:solidFill>
                <a:latin typeface="Arial" charset="0"/>
                <a:ea typeface="ＭＳ Ｐ明朝" pitchFamily="18" charset="-128"/>
              </a:defRPr>
            </a:lvl1pPr>
            <a:lvl2pPr marL="711200" indent="-273050" algn="l" defTabSz="947738" eaLnBrk="0" hangingPunct="0">
              <a:spcBef>
                <a:spcPct val="30000"/>
              </a:spcBef>
              <a:defRPr kumimoji="1" sz="1200">
                <a:solidFill>
                  <a:schemeClr val="tx1"/>
                </a:solidFill>
                <a:latin typeface="Arial" charset="0"/>
                <a:ea typeface="ＭＳ Ｐ明朝" pitchFamily="18" charset="-128"/>
              </a:defRPr>
            </a:lvl2pPr>
            <a:lvl3pPr marL="1093788" indent="-217488" algn="l" defTabSz="947738" eaLnBrk="0" hangingPunct="0">
              <a:spcBef>
                <a:spcPct val="30000"/>
              </a:spcBef>
              <a:defRPr kumimoji="1" sz="1200">
                <a:solidFill>
                  <a:schemeClr val="tx1"/>
                </a:solidFill>
                <a:latin typeface="Arial" charset="0"/>
                <a:ea typeface="ＭＳ Ｐ明朝" pitchFamily="18" charset="-128"/>
              </a:defRPr>
            </a:lvl3pPr>
            <a:lvl4pPr marL="1531938" indent="-219075" algn="l" defTabSz="947738" eaLnBrk="0" hangingPunct="0">
              <a:spcBef>
                <a:spcPct val="30000"/>
              </a:spcBef>
              <a:defRPr kumimoji="1" sz="1200">
                <a:solidFill>
                  <a:schemeClr val="tx1"/>
                </a:solidFill>
                <a:latin typeface="Arial" charset="0"/>
                <a:ea typeface="ＭＳ Ｐ明朝" pitchFamily="18" charset="-128"/>
              </a:defRPr>
            </a:lvl4pPr>
            <a:lvl5pPr marL="1970088" indent="-219075" algn="l" defTabSz="947738" eaLnBrk="0" hangingPunct="0">
              <a:spcBef>
                <a:spcPct val="30000"/>
              </a:spcBef>
              <a:defRPr kumimoji="1" sz="1200">
                <a:solidFill>
                  <a:schemeClr val="tx1"/>
                </a:solidFill>
                <a:latin typeface="Arial" charset="0"/>
                <a:ea typeface="ＭＳ Ｐ明朝" pitchFamily="18" charset="-128"/>
              </a:defRPr>
            </a:lvl5pPr>
            <a:lvl6pPr marL="2427288" indent="-219075" defTabSz="947738" eaLnBrk="0" fontAlgn="base" hangingPunct="0">
              <a:spcBef>
                <a:spcPct val="30000"/>
              </a:spcBef>
              <a:spcAft>
                <a:spcPct val="0"/>
              </a:spcAft>
              <a:defRPr kumimoji="1" sz="1200">
                <a:solidFill>
                  <a:schemeClr val="tx1"/>
                </a:solidFill>
                <a:latin typeface="Arial" charset="0"/>
                <a:ea typeface="ＭＳ Ｐ明朝" pitchFamily="18" charset="-128"/>
              </a:defRPr>
            </a:lvl6pPr>
            <a:lvl7pPr marL="2884488" indent="-219075" defTabSz="947738" eaLnBrk="0" fontAlgn="base" hangingPunct="0">
              <a:spcBef>
                <a:spcPct val="30000"/>
              </a:spcBef>
              <a:spcAft>
                <a:spcPct val="0"/>
              </a:spcAft>
              <a:defRPr kumimoji="1" sz="1200">
                <a:solidFill>
                  <a:schemeClr val="tx1"/>
                </a:solidFill>
                <a:latin typeface="Arial" charset="0"/>
                <a:ea typeface="ＭＳ Ｐ明朝" pitchFamily="18" charset="-128"/>
              </a:defRPr>
            </a:lvl7pPr>
            <a:lvl8pPr marL="3341688" indent="-219075" defTabSz="947738" eaLnBrk="0" fontAlgn="base" hangingPunct="0">
              <a:spcBef>
                <a:spcPct val="30000"/>
              </a:spcBef>
              <a:spcAft>
                <a:spcPct val="0"/>
              </a:spcAft>
              <a:defRPr kumimoji="1" sz="1200">
                <a:solidFill>
                  <a:schemeClr val="tx1"/>
                </a:solidFill>
                <a:latin typeface="Arial" charset="0"/>
                <a:ea typeface="ＭＳ Ｐ明朝" pitchFamily="18" charset="-128"/>
              </a:defRPr>
            </a:lvl8pPr>
            <a:lvl9pPr marL="3798888" indent="-219075" defTabSz="947738"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algn="r" rtl="0" eaLnBrk="1" hangingPunct="1">
              <a:spcBef>
                <a:spcPct val="0"/>
              </a:spcBef>
            </a:pPr>
            <a:fld id="{DF07BC15-0494-4EF8-9B3B-4CD81ACF0D86}" type="slidenum">
              <a:rPr lang="en-US" altLang="ja-JP">
                <a:ea typeface="ＭＳ Ｐゴシック" pitchFamily="50" charset="-128"/>
              </a:rPr>
              <a:pPr algn="r" eaLnBrk="1" hangingPunct="1">
                <a:spcBef>
                  <a:spcPct val="0"/>
                </a:spcBef>
              </a:pPr>
              <a:t>2</a:t>
            </a:fld>
            <a:endParaRPr lang="en-US" altLang="ja-JP">
              <a:ea typeface="ＭＳ Ｐゴシック" pitchFamily="50" charset="-128"/>
            </a:endParaRPr>
          </a:p>
        </p:txBody>
      </p:sp>
    </p:spTree>
    <p:extLst>
      <p:ext uri="{BB962C8B-B14F-4D97-AF65-F5344CB8AC3E}">
        <p14:creationId xmlns:p14="http://schemas.microsoft.com/office/powerpoint/2010/main" val="1799026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rtlCol="0" anchor="b"/>
          <a:lstStyle>
            <a:lvl1pPr algn="ctr">
              <a:defRPr sz="6000"/>
            </a:lvl1pPr>
          </a:lstStyle>
          <a:p>
            <a:pPr rtl="0"/>
            <a:r>
              <a:rPr lang="vi-vn"/>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rtlCol="0"/>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vi-vn"/>
              <a:t>マスター サブタイトルの書式設定</a:t>
            </a:r>
            <a:endParaRPr lang="en-US" dirty="0"/>
          </a:p>
        </p:txBody>
      </p:sp>
      <p:sp>
        <p:nvSpPr>
          <p:cNvPr id="4" name="Date Placeholder 3"/>
          <p:cNvSpPr>
            <a:spLocks noGrp="1"/>
          </p:cNvSpPr>
          <p:nvPr>
            <p:ph type="dt" sz="half" idx="10"/>
          </p:nvPr>
        </p:nvSpPr>
        <p:spPr/>
        <p:txBody>
          <a:bodyPr rtlCol="0"/>
          <a:lstStyle/>
          <a:p>
            <a:pPr rtl="0"/>
            <a:fld id="{B331ECC1-A655-4B37-8752-D2019431365E}"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rtlCol="0"/>
          <a:lstStyle/>
          <a:p>
            <a:pPr rtl="0"/>
            <a:endParaRPr kumimoji="1" lang="ja-JP" altLang="en-US"/>
          </a:p>
        </p:txBody>
      </p:sp>
      <p:sp>
        <p:nvSpPr>
          <p:cNvPr id="6" name="Slide Number Placeholder 5"/>
          <p:cNvSpPr>
            <a:spLocks noGrp="1"/>
          </p:cNvSpPr>
          <p:nvPr>
            <p:ph type="sldNum" sz="quarter" idx="12"/>
          </p:nvPr>
        </p:nvSpPr>
        <p:spPr/>
        <p:txBody>
          <a:bodyPr rtlCol="0"/>
          <a:lstStyle/>
          <a:p>
            <a:pPr rtl="0"/>
            <a:fld id="{810C69CE-8280-46AC-B9C3-ABC94063DC02}" type="slidenum">
              <a:rPr kumimoji="1" lang="ja-JP" altLang="en-US" smtClean="0"/>
              <a:t>‹#›</a:t>
            </a:fld>
            <a:endParaRPr kumimoji="1" lang="ja-JP" altLang="en-US"/>
          </a:p>
        </p:txBody>
      </p:sp>
    </p:spTree>
    <p:extLst>
      <p:ext uri="{BB962C8B-B14F-4D97-AF65-F5344CB8AC3E}">
        <p14:creationId xmlns:p14="http://schemas.microsoft.com/office/powerpoint/2010/main" val="2539190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vi-vn"/>
              <a:t>マスター タイトルの書式設定</a:t>
            </a:r>
            <a:endParaRPr lang="en-US" dirty="0"/>
          </a:p>
        </p:txBody>
      </p:sp>
      <p:sp>
        <p:nvSpPr>
          <p:cNvPr id="3" name="Vertical Text Placeholder 2"/>
          <p:cNvSpPr>
            <a:spLocks noGrp="1"/>
          </p:cNvSpPr>
          <p:nvPr>
            <p:ph type="body" orient="vert" idx="1"/>
          </p:nvPr>
        </p:nvSpPr>
        <p:spPr/>
        <p:txBody>
          <a:bodyPr vert="eaVert" rtlCol="0"/>
          <a:lstStyle/>
          <a:p>
            <a:pPr lvl="0" rtl="0"/>
            <a:r>
              <a:rPr lang="vi-vn"/>
              <a:t>マスター テキストの書式設定</a:t>
            </a:r>
          </a:p>
          <a:p>
            <a:pPr lvl="1" rtl="0"/>
            <a:r>
              <a:rPr lang="vi-vn"/>
              <a:t>第 2 レベル</a:t>
            </a:r>
          </a:p>
          <a:p>
            <a:pPr lvl="2" rtl="0"/>
            <a:r>
              <a:rPr lang="vi-vn"/>
              <a:t>第 3 レベル</a:t>
            </a:r>
          </a:p>
          <a:p>
            <a:pPr lvl="3" rtl="0"/>
            <a:r>
              <a:rPr lang="vi-vn"/>
              <a:t>第 4 レベル</a:t>
            </a:r>
          </a:p>
          <a:p>
            <a:pPr lvl="4" rtl="0"/>
            <a:r>
              <a:rPr lang="vi-vn"/>
              <a:t>第 5 レベル</a:t>
            </a:r>
            <a:endParaRPr lang="en-US" dirty="0"/>
          </a:p>
        </p:txBody>
      </p:sp>
      <p:sp>
        <p:nvSpPr>
          <p:cNvPr id="4" name="Date Placeholder 3"/>
          <p:cNvSpPr>
            <a:spLocks noGrp="1"/>
          </p:cNvSpPr>
          <p:nvPr>
            <p:ph type="dt" sz="half" idx="10"/>
          </p:nvPr>
        </p:nvSpPr>
        <p:spPr/>
        <p:txBody>
          <a:bodyPr rtlCol="0"/>
          <a:lstStyle/>
          <a:p>
            <a:pPr rtl="0"/>
            <a:fld id="{B331ECC1-A655-4B37-8752-D2019431365E}"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rtlCol="0"/>
          <a:lstStyle/>
          <a:p>
            <a:pPr rtl="0"/>
            <a:endParaRPr kumimoji="1" lang="ja-JP" altLang="en-US"/>
          </a:p>
        </p:txBody>
      </p:sp>
      <p:sp>
        <p:nvSpPr>
          <p:cNvPr id="6" name="Slide Number Placeholder 5"/>
          <p:cNvSpPr>
            <a:spLocks noGrp="1"/>
          </p:cNvSpPr>
          <p:nvPr>
            <p:ph type="sldNum" sz="quarter" idx="12"/>
          </p:nvPr>
        </p:nvSpPr>
        <p:spPr/>
        <p:txBody>
          <a:bodyPr rtlCol="0"/>
          <a:lstStyle/>
          <a:p>
            <a:pPr rtl="0"/>
            <a:fld id="{810C69CE-8280-46AC-B9C3-ABC94063DC02}" type="slidenum">
              <a:rPr kumimoji="1" lang="ja-JP" altLang="en-US" smtClean="0"/>
              <a:t>‹#›</a:t>
            </a:fld>
            <a:endParaRPr kumimoji="1" lang="ja-JP" altLang="en-US"/>
          </a:p>
        </p:txBody>
      </p:sp>
    </p:spTree>
    <p:extLst>
      <p:ext uri="{BB962C8B-B14F-4D97-AF65-F5344CB8AC3E}">
        <p14:creationId xmlns:p14="http://schemas.microsoft.com/office/powerpoint/2010/main" val="2509657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rtlCol="0"/>
          <a:lstStyle/>
          <a:p>
            <a:pPr rtl="0"/>
            <a:r>
              <a:rPr lang="vi-vn"/>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rtlCol="0"/>
          <a:lstStyle/>
          <a:p>
            <a:pPr lvl="0" rtl="0"/>
            <a:r>
              <a:rPr lang="vi-vn"/>
              <a:t>マスター テキストの書式設定</a:t>
            </a:r>
          </a:p>
          <a:p>
            <a:pPr lvl="1" rtl="0"/>
            <a:r>
              <a:rPr lang="vi-vn"/>
              <a:t>第 2 レベル</a:t>
            </a:r>
          </a:p>
          <a:p>
            <a:pPr lvl="2" rtl="0"/>
            <a:r>
              <a:rPr lang="vi-vn"/>
              <a:t>第 3 レベル</a:t>
            </a:r>
          </a:p>
          <a:p>
            <a:pPr lvl="3" rtl="0"/>
            <a:r>
              <a:rPr lang="vi-vn"/>
              <a:t>第 4 レベル</a:t>
            </a:r>
          </a:p>
          <a:p>
            <a:pPr lvl="4" rtl="0"/>
            <a:r>
              <a:rPr lang="vi-vn"/>
              <a:t>第 5 レベル</a:t>
            </a:r>
            <a:endParaRPr lang="en-US" dirty="0"/>
          </a:p>
        </p:txBody>
      </p:sp>
      <p:sp>
        <p:nvSpPr>
          <p:cNvPr id="4" name="Date Placeholder 3"/>
          <p:cNvSpPr>
            <a:spLocks noGrp="1"/>
          </p:cNvSpPr>
          <p:nvPr>
            <p:ph type="dt" sz="half" idx="10"/>
          </p:nvPr>
        </p:nvSpPr>
        <p:spPr/>
        <p:txBody>
          <a:bodyPr rtlCol="0"/>
          <a:lstStyle/>
          <a:p>
            <a:pPr rtl="0"/>
            <a:fld id="{B331ECC1-A655-4B37-8752-D2019431365E}"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rtlCol="0"/>
          <a:lstStyle/>
          <a:p>
            <a:pPr rtl="0"/>
            <a:endParaRPr kumimoji="1" lang="ja-JP" altLang="en-US"/>
          </a:p>
        </p:txBody>
      </p:sp>
      <p:sp>
        <p:nvSpPr>
          <p:cNvPr id="6" name="Slide Number Placeholder 5"/>
          <p:cNvSpPr>
            <a:spLocks noGrp="1"/>
          </p:cNvSpPr>
          <p:nvPr>
            <p:ph type="sldNum" sz="quarter" idx="12"/>
          </p:nvPr>
        </p:nvSpPr>
        <p:spPr/>
        <p:txBody>
          <a:bodyPr rtlCol="0"/>
          <a:lstStyle/>
          <a:p>
            <a:pPr rtl="0"/>
            <a:fld id="{810C69CE-8280-46AC-B9C3-ABC94063DC02}" type="slidenum">
              <a:rPr kumimoji="1" lang="ja-JP" altLang="en-US" smtClean="0"/>
              <a:t>‹#›</a:t>
            </a:fld>
            <a:endParaRPr kumimoji="1" lang="ja-JP" altLang="en-US"/>
          </a:p>
        </p:txBody>
      </p:sp>
    </p:spTree>
    <p:extLst>
      <p:ext uri="{BB962C8B-B14F-4D97-AF65-F5344CB8AC3E}">
        <p14:creationId xmlns:p14="http://schemas.microsoft.com/office/powerpoint/2010/main" val="1460023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vi-vn"/>
              <a:t>マスター タイトルの書式設定</a:t>
            </a:r>
            <a:endParaRPr lang="en-US" dirty="0"/>
          </a:p>
        </p:txBody>
      </p:sp>
      <p:sp>
        <p:nvSpPr>
          <p:cNvPr id="3" name="Content Placeholder 2"/>
          <p:cNvSpPr>
            <a:spLocks noGrp="1"/>
          </p:cNvSpPr>
          <p:nvPr>
            <p:ph idx="1"/>
          </p:nvPr>
        </p:nvSpPr>
        <p:spPr/>
        <p:txBody>
          <a:bodyPr rtlCol="0"/>
          <a:lstStyle/>
          <a:p>
            <a:pPr lvl="0" rtl="0"/>
            <a:r>
              <a:rPr lang="vi-vn"/>
              <a:t>マスター テキストの書式設定</a:t>
            </a:r>
          </a:p>
          <a:p>
            <a:pPr lvl="1" rtl="0"/>
            <a:r>
              <a:rPr lang="vi-vn"/>
              <a:t>第 2 レベル</a:t>
            </a:r>
          </a:p>
          <a:p>
            <a:pPr lvl="2" rtl="0"/>
            <a:r>
              <a:rPr lang="vi-vn"/>
              <a:t>第 3 レベル</a:t>
            </a:r>
          </a:p>
          <a:p>
            <a:pPr lvl="3" rtl="0"/>
            <a:r>
              <a:rPr lang="vi-vn"/>
              <a:t>第 4 レベル</a:t>
            </a:r>
          </a:p>
          <a:p>
            <a:pPr lvl="4" rtl="0"/>
            <a:r>
              <a:rPr lang="vi-vn"/>
              <a:t>第 5 レベル</a:t>
            </a:r>
            <a:endParaRPr lang="en-US" dirty="0"/>
          </a:p>
        </p:txBody>
      </p:sp>
      <p:sp>
        <p:nvSpPr>
          <p:cNvPr id="4" name="Date Placeholder 3"/>
          <p:cNvSpPr>
            <a:spLocks noGrp="1"/>
          </p:cNvSpPr>
          <p:nvPr>
            <p:ph type="dt" sz="half" idx="10"/>
          </p:nvPr>
        </p:nvSpPr>
        <p:spPr/>
        <p:txBody>
          <a:bodyPr rtlCol="0"/>
          <a:lstStyle/>
          <a:p>
            <a:pPr rtl="0"/>
            <a:fld id="{B331ECC1-A655-4B37-8752-D2019431365E}"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rtlCol="0"/>
          <a:lstStyle/>
          <a:p>
            <a:pPr rtl="0"/>
            <a:endParaRPr kumimoji="1" lang="ja-JP" altLang="en-US"/>
          </a:p>
        </p:txBody>
      </p:sp>
      <p:sp>
        <p:nvSpPr>
          <p:cNvPr id="6" name="Slide Number Placeholder 5"/>
          <p:cNvSpPr>
            <a:spLocks noGrp="1"/>
          </p:cNvSpPr>
          <p:nvPr>
            <p:ph type="sldNum" sz="quarter" idx="12"/>
          </p:nvPr>
        </p:nvSpPr>
        <p:spPr/>
        <p:txBody>
          <a:bodyPr rtlCol="0"/>
          <a:lstStyle/>
          <a:p>
            <a:pPr rtl="0"/>
            <a:fld id="{810C69CE-8280-46AC-B9C3-ABC94063DC02}" type="slidenum">
              <a:rPr kumimoji="1" lang="ja-JP" altLang="en-US" smtClean="0"/>
              <a:t>‹#›</a:t>
            </a:fld>
            <a:endParaRPr kumimoji="1" lang="ja-JP" altLang="en-US"/>
          </a:p>
        </p:txBody>
      </p:sp>
    </p:spTree>
    <p:extLst>
      <p:ext uri="{BB962C8B-B14F-4D97-AF65-F5344CB8AC3E}">
        <p14:creationId xmlns:p14="http://schemas.microsoft.com/office/powerpoint/2010/main" val="3594924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rtlCol="0" anchor="b"/>
          <a:lstStyle>
            <a:lvl1pPr>
              <a:defRPr sz="6000"/>
            </a:lvl1pPr>
          </a:lstStyle>
          <a:p>
            <a:pPr rtl="0"/>
            <a:r>
              <a:rPr lang="vi-vn"/>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rtlCol="0"/>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vi-vn"/>
              <a:t>マスター テキストの書式設定</a:t>
            </a:r>
          </a:p>
        </p:txBody>
      </p:sp>
      <p:sp>
        <p:nvSpPr>
          <p:cNvPr id="4" name="Date Placeholder 3"/>
          <p:cNvSpPr>
            <a:spLocks noGrp="1"/>
          </p:cNvSpPr>
          <p:nvPr>
            <p:ph type="dt" sz="half" idx="10"/>
          </p:nvPr>
        </p:nvSpPr>
        <p:spPr/>
        <p:txBody>
          <a:bodyPr rtlCol="0"/>
          <a:lstStyle/>
          <a:p>
            <a:pPr rtl="0"/>
            <a:fld id="{B331ECC1-A655-4B37-8752-D2019431365E}"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rtlCol="0"/>
          <a:lstStyle/>
          <a:p>
            <a:pPr rtl="0"/>
            <a:endParaRPr kumimoji="1" lang="ja-JP" altLang="en-US"/>
          </a:p>
        </p:txBody>
      </p:sp>
      <p:sp>
        <p:nvSpPr>
          <p:cNvPr id="6" name="Slide Number Placeholder 5"/>
          <p:cNvSpPr>
            <a:spLocks noGrp="1"/>
          </p:cNvSpPr>
          <p:nvPr>
            <p:ph type="sldNum" sz="quarter" idx="12"/>
          </p:nvPr>
        </p:nvSpPr>
        <p:spPr/>
        <p:txBody>
          <a:bodyPr rtlCol="0"/>
          <a:lstStyle/>
          <a:p>
            <a:pPr rtl="0"/>
            <a:fld id="{810C69CE-8280-46AC-B9C3-ABC94063DC02}" type="slidenum">
              <a:rPr kumimoji="1" lang="ja-JP" altLang="en-US" smtClean="0"/>
              <a:t>‹#›</a:t>
            </a:fld>
            <a:endParaRPr kumimoji="1" lang="ja-JP" altLang="en-US"/>
          </a:p>
        </p:txBody>
      </p:sp>
    </p:spTree>
    <p:extLst>
      <p:ext uri="{BB962C8B-B14F-4D97-AF65-F5344CB8AC3E}">
        <p14:creationId xmlns:p14="http://schemas.microsoft.com/office/powerpoint/2010/main" val="4193705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vi-vn"/>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rtlCol="0"/>
          <a:lstStyle/>
          <a:p>
            <a:pPr lvl="0" rtl="0"/>
            <a:r>
              <a:rPr lang="vi-vn"/>
              <a:t>マスター テキストの書式設定</a:t>
            </a:r>
          </a:p>
          <a:p>
            <a:pPr lvl="1" rtl="0"/>
            <a:r>
              <a:rPr lang="vi-vn"/>
              <a:t>第 2 レベル</a:t>
            </a:r>
          </a:p>
          <a:p>
            <a:pPr lvl="2" rtl="0"/>
            <a:r>
              <a:rPr lang="vi-vn"/>
              <a:t>第 3 レベル</a:t>
            </a:r>
          </a:p>
          <a:p>
            <a:pPr lvl="3" rtl="0"/>
            <a:r>
              <a:rPr lang="vi-vn"/>
              <a:t>第 4 レベル</a:t>
            </a:r>
          </a:p>
          <a:p>
            <a:pPr lvl="4" rtl="0"/>
            <a:r>
              <a:rPr lang="vi-vn"/>
              <a:t>第 5 レベル</a:t>
            </a:r>
            <a:endParaRPr lang="en-US" dirty="0"/>
          </a:p>
        </p:txBody>
      </p:sp>
      <p:sp>
        <p:nvSpPr>
          <p:cNvPr id="4" name="Content Placeholder 3"/>
          <p:cNvSpPr>
            <a:spLocks noGrp="1"/>
          </p:cNvSpPr>
          <p:nvPr>
            <p:ph sz="half" idx="2"/>
          </p:nvPr>
        </p:nvSpPr>
        <p:spPr>
          <a:xfrm>
            <a:off x="4629150" y="1825625"/>
            <a:ext cx="3886200" cy="4351338"/>
          </a:xfrm>
        </p:spPr>
        <p:txBody>
          <a:bodyPr rtlCol="0"/>
          <a:lstStyle/>
          <a:p>
            <a:pPr lvl="0" rtl="0"/>
            <a:r>
              <a:rPr lang="vi-vn"/>
              <a:t>マスター テキストの書式設定</a:t>
            </a:r>
          </a:p>
          <a:p>
            <a:pPr lvl="1" rtl="0"/>
            <a:r>
              <a:rPr lang="vi-vn"/>
              <a:t>第 2 レベル</a:t>
            </a:r>
          </a:p>
          <a:p>
            <a:pPr lvl="2" rtl="0"/>
            <a:r>
              <a:rPr lang="vi-vn"/>
              <a:t>第 3 レベル</a:t>
            </a:r>
          </a:p>
          <a:p>
            <a:pPr lvl="3" rtl="0"/>
            <a:r>
              <a:rPr lang="vi-vn"/>
              <a:t>第 4 レベル</a:t>
            </a:r>
          </a:p>
          <a:p>
            <a:pPr lvl="4" rtl="0"/>
            <a:r>
              <a:rPr lang="vi-vn"/>
              <a:t>第 5 レベル</a:t>
            </a:r>
            <a:endParaRPr lang="en-US" dirty="0"/>
          </a:p>
        </p:txBody>
      </p:sp>
      <p:sp>
        <p:nvSpPr>
          <p:cNvPr id="5" name="Date Placeholder 4"/>
          <p:cNvSpPr>
            <a:spLocks noGrp="1"/>
          </p:cNvSpPr>
          <p:nvPr>
            <p:ph type="dt" sz="half" idx="10"/>
          </p:nvPr>
        </p:nvSpPr>
        <p:spPr/>
        <p:txBody>
          <a:bodyPr rtlCol="0"/>
          <a:lstStyle/>
          <a:p>
            <a:pPr rtl="0"/>
            <a:fld id="{B331ECC1-A655-4B37-8752-D2019431365E}" type="datetimeFigureOut">
              <a:rPr kumimoji="1" lang="ja-JP" altLang="en-US" smtClean="0"/>
              <a:t>2022/12/1</a:t>
            </a:fld>
            <a:endParaRPr kumimoji="1" lang="ja-JP" altLang="en-US"/>
          </a:p>
        </p:txBody>
      </p:sp>
      <p:sp>
        <p:nvSpPr>
          <p:cNvPr id="6" name="Footer Placeholder 5"/>
          <p:cNvSpPr>
            <a:spLocks noGrp="1"/>
          </p:cNvSpPr>
          <p:nvPr>
            <p:ph type="ftr" sz="quarter" idx="11"/>
          </p:nvPr>
        </p:nvSpPr>
        <p:spPr/>
        <p:txBody>
          <a:bodyPr rtlCol="0"/>
          <a:lstStyle/>
          <a:p>
            <a:pPr rtl="0"/>
            <a:endParaRPr kumimoji="1" lang="ja-JP" altLang="en-US"/>
          </a:p>
        </p:txBody>
      </p:sp>
      <p:sp>
        <p:nvSpPr>
          <p:cNvPr id="7" name="Slide Number Placeholder 6"/>
          <p:cNvSpPr>
            <a:spLocks noGrp="1"/>
          </p:cNvSpPr>
          <p:nvPr>
            <p:ph type="sldNum" sz="quarter" idx="12"/>
          </p:nvPr>
        </p:nvSpPr>
        <p:spPr/>
        <p:txBody>
          <a:bodyPr rtlCol="0"/>
          <a:lstStyle/>
          <a:p>
            <a:pPr rtl="0"/>
            <a:fld id="{810C69CE-8280-46AC-B9C3-ABC94063DC02}" type="slidenum">
              <a:rPr kumimoji="1" lang="ja-JP" altLang="en-US" smtClean="0"/>
              <a:t>‹#›</a:t>
            </a:fld>
            <a:endParaRPr kumimoji="1" lang="ja-JP" altLang="en-US"/>
          </a:p>
        </p:txBody>
      </p:sp>
    </p:spTree>
    <p:extLst>
      <p:ext uri="{BB962C8B-B14F-4D97-AF65-F5344CB8AC3E}">
        <p14:creationId xmlns:p14="http://schemas.microsoft.com/office/powerpoint/2010/main" val="935542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rtlCol="0"/>
          <a:lstStyle/>
          <a:p>
            <a:pPr rtl="0"/>
            <a:r>
              <a:rPr lang="vi-vn"/>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vi-vn"/>
              <a:t>マスター テキストの書式設定</a:t>
            </a:r>
          </a:p>
        </p:txBody>
      </p:sp>
      <p:sp>
        <p:nvSpPr>
          <p:cNvPr id="4" name="Content Placeholder 3"/>
          <p:cNvSpPr>
            <a:spLocks noGrp="1"/>
          </p:cNvSpPr>
          <p:nvPr>
            <p:ph sz="half" idx="2"/>
          </p:nvPr>
        </p:nvSpPr>
        <p:spPr>
          <a:xfrm>
            <a:off x="629842" y="2505075"/>
            <a:ext cx="3868340" cy="3684588"/>
          </a:xfrm>
        </p:spPr>
        <p:txBody>
          <a:bodyPr rtlCol="0"/>
          <a:lstStyle/>
          <a:p>
            <a:pPr lvl="0" rtl="0"/>
            <a:r>
              <a:rPr lang="vi-vn"/>
              <a:t>マスター テキストの書式設定</a:t>
            </a:r>
          </a:p>
          <a:p>
            <a:pPr lvl="1" rtl="0"/>
            <a:r>
              <a:rPr lang="vi-vn"/>
              <a:t>第 2 レベル</a:t>
            </a:r>
          </a:p>
          <a:p>
            <a:pPr lvl="2" rtl="0"/>
            <a:r>
              <a:rPr lang="vi-vn"/>
              <a:t>第 3 レベル</a:t>
            </a:r>
          </a:p>
          <a:p>
            <a:pPr lvl="3" rtl="0"/>
            <a:r>
              <a:rPr lang="vi-vn"/>
              <a:t>第 4 レベル</a:t>
            </a:r>
          </a:p>
          <a:p>
            <a:pPr lvl="4" rtl="0"/>
            <a:r>
              <a:rPr lang="vi-vn"/>
              <a:t>第 5 レベル</a:t>
            </a:r>
            <a:endParaRPr lang="en-US" dirty="0"/>
          </a:p>
        </p:txBody>
      </p:sp>
      <p:sp>
        <p:nvSpPr>
          <p:cNvPr id="5" name="Text Placeholder 4"/>
          <p:cNvSpPr>
            <a:spLocks noGrp="1"/>
          </p:cNvSpPr>
          <p:nvPr>
            <p:ph type="body" sz="quarter" idx="3"/>
          </p:nvPr>
        </p:nvSpPr>
        <p:spPr>
          <a:xfrm>
            <a:off x="4629150" y="1681163"/>
            <a:ext cx="3887391"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vi-vn"/>
              <a:t>マスター テキストの書式設定</a:t>
            </a:r>
          </a:p>
        </p:txBody>
      </p:sp>
      <p:sp>
        <p:nvSpPr>
          <p:cNvPr id="6" name="Content Placeholder 5"/>
          <p:cNvSpPr>
            <a:spLocks noGrp="1"/>
          </p:cNvSpPr>
          <p:nvPr>
            <p:ph sz="quarter" idx="4"/>
          </p:nvPr>
        </p:nvSpPr>
        <p:spPr>
          <a:xfrm>
            <a:off x="4629150" y="2505075"/>
            <a:ext cx="3887391" cy="3684588"/>
          </a:xfrm>
        </p:spPr>
        <p:txBody>
          <a:bodyPr rtlCol="0"/>
          <a:lstStyle/>
          <a:p>
            <a:pPr lvl="0" rtl="0"/>
            <a:r>
              <a:rPr lang="vi-vn"/>
              <a:t>マスター テキストの書式設定</a:t>
            </a:r>
          </a:p>
          <a:p>
            <a:pPr lvl="1" rtl="0"/>
            <a:r>
              <a:rPr lang="vi-vn"/>
              <a:t>第 2 レベル</a:t>
            </a:r>
          </a:p>
          <a:p>
            <a:pPr lvl="2" rtl="0"/>
            <a:r>
              <a:rPr lang="vi-vn"/>
              <a:t>第 3 レベル</a:t>
            </a:r>
          </a:p>
          <a:p>
            <a:pPr lvl="3" rtl="0"/>
            <a:r>
              <a:rPr lang="vi-vn"/>
              <a:t>第 4 レベル</a:t>
            </a:r>
          </a:p>
          <a:p>
            <a:pPr lvl="4" rtl="0"/>
            <a:r>
              <a:rPr lang="vi-vn"/>
              <a:t>第 5 レベル</a:t>
            </a:r>
            <a:endParaRPr lang="en-US" dirty="0"/>
          </a:p>
        </p:txBody>
      </p:sp>
      <p:sp>
        <p:nvSpPr>
          <p:cNvPr id="7" name="Date Placeholder 6"/>
          <p:cNvSpPr>
            <a:spLocks noGrp="1"/>
          </p:cNvSpPr>
          <p:nvPr>
            <p:ph type="dt" sz="half" idx="10"/>
          </p:nvPr>
        </p:nvSpPr>
        <p:spPr/>
        <p:txBody>
          <a:bodyPr rtlCol="0"/>
          <a:lstStyle/>
          <a:p>
            <a:pPr rtl="0"/>
            <a:fld id="{B331ECC1-A655-4B37-8752-D2019431365E}" type="datetimeFigureOut">
              <a:rPr kumimoji="1" lang="ja-JP" altLang="en-US" smtClean="0"/>
              <a:t>2022/12/1</a:t>
            </a:fld>
            <a:endParaRPr kumimoji="1" lang="ja-JP" altLang="en-US"/>
          </a:p>
        </p:txBody>
      </p:sp>
      <p:sp>
        <p:nvSpPr>
          <p:cNvPr id="8" name="Footer Placeholder 7"/>
          <p:cNvSpPr>
            <a:spLocks noGrp="1"/>
          </p:cNvSpPr>
          <p:nvPr>
            <p:ph type="ftr" sz="quarter" idx="11"/>
          </p:nvPr>
        </p:nvSpPr>
        <p:spPr/>
        <p:txBody>
          <a:bodyPr rtlCol="0"/>
          <a:lstStyle/>
          <a:p>
            <a:pPr rtl="0"/>
            <a:endParaRPr kumimoji="1" lang="ja-JP" altLang="en-US"/>
          </a:p>
        </p:txBody>
      </p:sp>
      <p:sp>
        <p:nvSpPr>
          <p:cNvPr id="9" name="Slide Number Placeholder 8"/>
          <p:cNvSpPr>
            <a:spLocks noGrp="1"/>
          </p:cNvSpPr>
          <p:nvPr>
            <p:ph type="sldNum" sz="quarter" idx="12"/>
          </p:nvPr>
        </p:nvSpPr>
        <p:spPr/>
        <p:txBody>
          <a:bodyPr rtlCol="0"/>
          <a:lstStyle/>
          <a:p>
            <a:pPr rtl="0"/>
            <a:fld id="{810C69CE-8280-46AC-B9C3-ABC94063DC02}" type="slidenum">
              <a:rPr kumimoji="1" lang="ja-JP" altLang="en-US" smtClean="0"/>
              <a:t>‹#›</a:t>
            </a:fld>
            <a:endParaRPr kumimoji="1" lang="ja-JP" altLang="en-US"/>
          </a:p>
        </p:txBody>
      </p:sp>
    </p:spTree>
    <p:extLst>
      <p:ext uri="{BB962C8B-B14F-4D97-AF65-F5344CB8AC3E}">
        <p14:creationId xmlns:p14="http://schemas.microsoft.com/office/powerpoint/2010/main" val="3539531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vi-vn"/>
              <a:t>マスター タイトルの書式設定</a:t>
            </a:r>
            <a:endParaRPr lang="en-US" dirty="0"/>
          </a:p>
        </p:txBody>
      </p:sp>
      <p:sp>
        <p:nvSpPr>
          <p:cNvPr id="3" name="Date Placeholder 2"/>
          <p:cNvSpPr>
            <a:spLocks noGrp="1"/>
          </p:cNvSpPr>
          <p:nvPr>
            <p:ph type="dt" sz="half" idx="10"/>
          </p:nvPr>
        </p:nvSpPr>
        <p:spPr/>
        <p:txBody>
          <a:bodyPr rtlCol="0"/>
          <a:lstStyle/>
          <a:p>
            <a:pPr rtl="0"/>
            <a:fld id="{B331ECC1-A655-4B37-8752-D2019431365E}" type="datetimeFigureOut">
              <a:rPr kumimoji="1" lang="ja-JP" altLang="en-US" smtClean="0"/>
              <a:t>2022/12/1</a:t>
            </a:fld>
            <a:endParaRPr kumimoji="1" lang="ja-JP" altLang="en-US"/>
          </a:p>
        </p:txBody>
      </p:sp>
      <p:sp>
        <p:nvSpPr>
          <p:cNvPr id="4" name="Footer Placeholder 3"/>
          <p:cNvSpPr>
            <a:spLocks noGrp="1"/>
          </p:cNvSpPr>
          <p:nvPr>
            <p:ph type="ftr" sz="quarter" idx="11"/>
          </p:nvPr>
        </p:nvSpPr>
        <p:spPr/>
        <p:txBody>
          <a:bodyPr rtlCol="0"/>
          <a:lstStyle/>
          <a:p>
            <a:pPr rtl="0"/>
            <a:endParaRPr kumimoji="1" lang="ja-JP" altLang="en-US"/>
          </a:p>
        </p:txBody>
      </p:sp>
      <p:sp>
        <p:nvSpPr>
          <p:cNvPr id="5" name="Slide Number Placeholder 4"/>
          <p:cNvSpPr>
            <a:spLocks noGrp="1"/>
          </p:cNvSpPr>
          <p:nvPr>
            <p:ph type="sldNum" sz="quarter" idx="12"/>
          </p:nvPr>
        </p:nvSpPr>
        <p:spPr/>
        <p:txBody>
          <a:bodyPr rtlCol="0"/>
          <a:lstStyle/>
          <a:p>
            <a:pPr rtl="0"/>
            <a:fld id="{810C69CE-8280-46AC-B9C3-ABC94063DC02}" type="slidenum">
              <a:rPr kumimoji="1" lang="ja-JP" altLang="en-US" smtClean="0"/>
              <a:t>‹#›</a:t>
            </a:fld>
            <a:endParaRPr kumimoji="1" lang="ja-JP" altLang="en-US"/>
          </a:p>
        </p:txBody>
      </p:sp>
    </p:spTree>
    <p:extLst>
      <p:ext uri="{BB962C8B-B14F-4D97-AF65-F5344CB8AC3E}">
        <p14:creationId xmlns:p14="http://schemas.microsoft.com/office/powerpoint/2010/main" val="3166356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rtlCol="0"/>
          <a:lstStyle/>
          <a:p>
            <a:pPr rtl="0"/>
            <a:fld id="{B331ECC1-A655-4B37-8752-D2019431365E}" type="datetimeFigureOut">
              <a:rPr kumimoji="1" lang="ja-JP" altLang="en-US" smtClean="0"/>
              <a:t>2022/12/1</a:t>
            </a:fld>
            <a:endParaRPr kumimoji="1" lang="ja-JP" altLang="en-US"/>
          </a:p>
        </p:txBody>
      </p:sp>
      <p:sp>
        <p:nvSpPr>
          <p:cNvPr id="3" name="Footer Placeholder 2"/>
          <p:cNvSpPr>
            <a:spLocks noGrp="1"/>
          </p:cNvSpPr>
          <p:nvPr>
            <p:ph type="ftr" sz="quarter" idx="11"/>
          </p:nvPr>
        </p:nvSpPr>
        <p:spPr/>
        <p:txBody>
          <a:bodyPr rtlCol="0"/>
          <a:lstStyle/>
          <a:p>
            <a:pPr rtl="0"/>
            <a:endParaRPr kumimoji="1" lang="ja-JP" altLang="en-US"/>
          </a:p>
        </p:txBody>
      </p:sp>
      <p:sp>
        <p:nvSpPr>
          <p:cNvPr id="4" name="Slide Number Placeholder 3"/>
          <p:cNvSpPr>
            <a:spLocks noGrp="1"/>
          </p:cNvSpPr>
          <p:nvPr>
            <p:ph type="sldNum" sz="quarter" idx="12"/>
          </p:nvPr>
        </p:nvSpPr>
        <p:spPr/>
        <p:txBody>
          <a:bodyPr rtlCol="0"/>
          <a:lstStyle/>
          <a:p>
            <a:pPr rtl="0"/>
            <a:fld id="{810C69CE-8280-46AC-B9C3-ABC94063DC02}" type="slidenum">
              <a:rPr kumimoji="1" lang="ja-JP" altLang="en-US" smtClean="0"/>
              <a:t>‹#›</a:t>
            </a:fld>
            <a:endParaRPr kumimoji="1" lang="ja-JP" altLang="en-US"/>
          </a:p>
        </p:txBody>
      </p:sp>
    </p:spTree>
    <p:extLst>
      <p:ext uri="{BB962C8B-B14F-4D97-AF65-F5344CB8AC3E}">
        <p14:creationId xmlns:p14="http://schemas.microsoft.com/office/powerpoint/2010/main" val="4084486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rtlCol="0" anchor="b"/>
          <a:lstStyle>
            <a:lvl1pPr>
              <a:defRPr sz="3200"/>
            </a:lvl1pPr>
          </a:lstStyle>
          <a:p>
            <a:pPr rtl="0"/>
            <a:r>
              <a:rPr lang="vi-vn"/>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vi-vn"/>
              <a:t>マスター テキストの書式設定</a:t>
            </a:r>
          </a:p>
          <a:p>
            <a:pPr lvl="1" rtl="0"/>
            <a:r>
              <a:rPr lang="vi-vn"/>
              <a:t>第 2 レベル</a:t>
            </a:r>
          </a:p>
          <a:p>
            <a:pPr lvl="2" rtl="0"/>
            <a:r>
              <a:rPr lang="vi-vn"/>
              <a:t>第 3 レベル</a:t>
            </a:r>
          </a:p>
          <a:p>
            <a:pPr lvl="3" rtl="0"/>
            <a:r>
              <a:rPr lang="vi-vn"/>
              <a:t>第 4 レベル</a:t>
            </a:r>
          </a:p>
          <a:p>
            <a:pPr lvl="4" rtl="0"/>
            <a:r>
              <a:rPr lang="vi-vn"/>
              <a:t>第 5 レベル</a:t>
            </a:r>
            <a:endParaRPr lang="en-US" dirty="0"/>
          </a:p>
        </p:txBody>
      </p:sp>
      <p:sp>
        <p:nvSpPr>
          <p:cNvPr id="4" name="Text Placeholder 3"/>
          <p:cNvSpPr>
            <a:spLocks noGrp="1"/>
          </p:cNvSpPr>
          <p:nvPr>
            <p:ph type="body" sz="half" idx="2"/>
          </p:nvPr>
        </p:nvSpPr>
        <p:spPr>
          <a:xfrm>
            <a:off x="629841" y="2057400"/>
            <a:ext cx="2949178"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vi-vn"/>
              <a:t>マスター テキストの書式設定</a:t>
            </a:r>
          </a:p>
        </p:txBody>
      </p:sp>
      <p:sp>
        <p:nvSpPr>
          <p:cNvPr id="5" name="Date Placeholder 4"/>
          <p:cNvSpPr>
            <a:spLocks noGrp="1"/>
          </p:cNvSpPr>
          <p:nvPr>
            <p:ph type="dt" sz="half" idx="10"/>
          </p:nvPr>
        </p:nvSpPr>
        <p:spPr/>
        <p:txBody>
          <a:bodyPr rtlCol="0"/>
          <a:lstStyle/>
          <a:p>
            <a:pPr rtl="0"/>
            <a:fld id="{B331ECC1-A655-4B37-8752-D2019431365E}" type="datetimeFigureOut">
              <a:rPr kumimoji="1" lang="ja-JP" altLang="en-US" smtClean="0"/>
              <a:t>2022/12/1</a:t>
            </a:fld>
            <a:endParaRPr kumimoji="1" lang="ja-JP" altLang="en-US"/>
          </a:p>
        </p:txBody>
      </p:sp>
      <p:sp>
        <p:nvSpPr>
          <p:cNvPr id="6" name="Footer Placeholder 5"/>
          <p:cNvSpPr>
            <a:spLocks noGrp="1"/>
          </p:cNvSpPr>
          <p:nvPr>
            <p:ph type="ftr" sz="quarter" idx="11"/>
          </p:nvPr>
        </p:nvSpPr>
        <p:spPr/>
        <p:txBody>
          <a:bodyPr rtlCol="0"/>
          <a:lstStyle/>
          <a:p>
            <a:pPr rtl="0"/>
            <a:endParaRPr kumimoji="1" lang="ja-JP" altLang="en-US"/>
          </a:p>
        </p:txBody>
      </p:sp>
      <p:sp>
        <p:nvSpPr>
          <p:cNvPr id="7" name="Slide Number Placeholder 6"/>
          <p:cNvSpPr>
            <a:spLocks noGrp="1"/>
          </p:cNvSpPr>
          <p:nvPr>
            <p:ph type="sldNum" sz="quarter" idx="12"/>
          </p:nvPr>
        </p:nvSpPr>
        <p:spPr/>
        <p:txBody>
          <a:bodyPr rtlCol="0"/>
          <a:lstStyle/>
          <a:p>
            <a:pPr rtl="0"/>
            <a:fld id="{810C69CE-8280-46AC-B9C3-ABC94063DC02}" type="slidenum">
              <a:rPr kumimoji="1" lang="ja-JP" altLang="en-US" smtClean="0"/>
              <a:t>‹#›</a:t>
            </a:fld>
            <a:endParaRPr kumimoji="1" lang="ja-JP" altLang="en-US"/>
          </a:p>
        </p:txBody>
      </p:sp>
    </p:spTree>
    <p:extLst>
      <p:ext uri="{BB962C8B-B14F-4D97-AF65-F5344CB8AC3E}">
        <p14:creationId xmlns:p14="http://schemas.microsoft.com/office/powerpoint/2010/main" val="1907319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rtlCol="0" anchor="b"/>
          <a:lstStyle>
            <a:lvl1pPr>
              <a:defRPr sz="3200"/>
            </a:lvl1pPr>
          </a:lstStyle>
          <a:p>
            <a:pPr rtl="0"/>
            <a:r>
              <a:rPr lang="vi-vn"/>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vi-vn"/>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vi-vn"/>
              <a:t>マスター テキストの書式設定</a:t>
            </a:r>
          </a:p>
        </p:txBody>
      </p:sp>
      <p:sp>
        <p:nvSpPr>
          <p:cNvPr id="5" name="Date Placeholder 4"/>
          <p:cNvSpPr>
            <a:spLocks noGrp="1"/>
          </p:cNvSpPr>
          <p:nvPr>
            <p:ph type="dt" sz="half" idx="10"/>
          </p:nvPr>
        </p:nvSpPr>
        <p:spPr/>
        <p:txBody>
          <a:bodyPr rtlCol="0"/>
          <a:lstStyle/>
          <a:p>
            <a:pPr rtl="0"/>
            <a:fld id="{B331ECC1-A655-4B37-8752-D2019431365E}" type="datetimeFigureOut">
              <a:rPr kumimoji="1" lang="ja-JP" altLang="en-US" smtClean="0"/>
              <a:t>2022/12/1</a:t>
            </a:fld>
            <a:endParaRPr kumimoji="1" lang="ja-JP" altLang="en-US"/>
          </a:p>
        </p:txBody>
      </p:sp>
      <p:sp>
        <p:nvSpPr>
          <p:cNvPr id="6" name="Footer Placeholder 5"/>
          <p:cNvSpPr>
            <a:spLocks noGrp="1"/>
          </p:cNvSpPr>
          <p:nvPr>
            <p:ph type="ftr" sz="quarter" idx="11"/>
          </p:nvPr>
        </p:nvSpPr>
        <p:spPr/>
        <p:txBody>
          <a:bodyPr rtlCol="0"/>
          <a:lstStyle/>
          <a:p>
            <a:pPr rtl="0"/>
            <a:endParaRPr kumimoji="1" lang="ja-JP" altLang="en-US"/>
          </a:p>
        </p:txBody>
      </p:sp>
      <p:sp>
        <p:nvSpPr>
          <p:cNvPr id="7" name="Slide Number Placeholder 6"/>
          <p:cNvSpPr>
            <a:spLocks noGrp="1"/>
          </p:cNvSpPr>
          <p:nvPr>
            <p:ph type="sldNum" sz="quarter" idx="12"/>
          </p:nvPr>
        </p:nvSpPr>
        <p:spPr/>
        <p:txBody>
          <a:bodyPr rtlCol="0"/>
          <a:lstStyle/>
          <a:p>
            <a:pPr rtl="0"/>
            <a:fld id="{810C69CE-8280-46AC-B9C3-ABC94063DC02}" type="slidenum">
              <a:rPr kumimoji="1" lang="ja-JP" altLang="en-US" smtClean="0"/>
              <a:t>‹#›</a:t>
            </a:fld>
            <a:endParaRPr kumimoji="1" lang="ja-JP" altLang="en-US"/>
          </a:p>
        </p:txBody>
      </p:sp>
    </p:spTree>
    <p:extLst>
      <p:ext uri="{BB962C8B-B14F-4D97-AF65-F5344CB8AC3E}">
        <p14:creationId xmlns:p14="http://schemas.microsoft.com/office/powerpoint/2010/main" val="105459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pPr rtl="0"/>
            <a:r>
              <a:rPr lang="vi-vn"/>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rtl="0"/>
            <a:r>
              <a:rPr lang="vi-vn"/>
              <a:t>マスター テキストの書式設定</a:t>
            </a:r>
          </a:p>
          <a:p>
            <a:pPr lvl="1" rtl="0"/>
            <a:r>
              <a:rPr lang="vi-vn"/>
              <a:t>第 2 レベル</a:t>
            </a:r>
          </a:p>
          <a:p>
            <a:pPr lvl="2" rtl="0"/>
            <a:r>
              <a:rPr lang="vi-vn"/>
              <a:t>第 3 レベル</a:t>
            </a:r>
          </a:p>
          <a:p>
            <a:pPr lvl="3" rtl="0"/>
            <a:r>
              <a:rPr lang="vi-vn"/>
              <a:t>第 4 レベル</a:t>
            </a:r>
          </a:p>
          <a:p>
            <a:pPr lvl="4" rtl="0"/>
            <a:r>
              <a:rPr lang="vi-vn"/>
              <a:t>第 5 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B331ECC1-A655-4B37-8752-D2019431365E}" type="datetimeFigureOut">
              <a:rPr kumimoji="1" lang="ja-JP" altLang="en-US" smtClean="0"/>
              <a:t>2022/12/1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810C69CE-8280-46AC-B9C3-ABC94063DC02}" type="slidenum">
              <a:rPr kumimoji="1" lang="ja-JP" altLang="en-US" smtClean="0"/>
              <a:t>‹#›</a:t>
            </a:fld>
            <a:endParaRPr kumimoji="1" lang="ja-JP" altLang="en-US"/>
          </a:p>
        </p:txBody>
      </p:sp>
    </p:spTree>
    <p:extLst>
      <p:ext uri="{BB962C8B-B14F-4D97-AF65-F5344CB8AC3E}">
        <p14:creationId xmlns:p14="http://schemas.microsoft.com/office/powerpoint/2010/main" val="30912527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jpeg"/><Relationship Id="rId7" Type="http://schemas.openxmlformats.org/officeDocument/2006/relationships/image" Target="../media/image5.jpeg"/><Relationship Id="rId12"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1.png"/><Relationship Id="rId10" Type="http://schemas.openxmlformats.org/officeDocument/2006/relationships/image" Target="../media/image8.jpeg"/><Relationship Id="rId4" Type="http://schemas.openxmlformats.org/officeDocument/2006/relationships/image" Target="../media/image3.jpeg"/><Relationship Id="rId9"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Line 6">
            <a:extLst>
              <a:ext uri="{FF2B5EF4-FFF2-40B4-BE49-F238E27FC236}">
                <a16:creationId xmlns:a16="http://schemas.microsoft.com/office/drawing/2014/main" id="{22ACC977-45F8-44F2-B042-76232041AE1D}"/>
              </a:ext>
            </a:extLst>
          </p:cNvPr>
          <p:cNvSpPr>
            <a:spLocks noChangeShapeType="1"/>
          </p:cNvSpPr>
          <p:nvPr/>
        </p:nvSpPr>
        <p:spPr bwMode="auto">
          <a:xfrm flipV="1">
            <a:off x="22079" y="540686"/>
            <a:ext cx="9108000" cy="14924"/>
          </a:xfrm>
          <a:prstGeom prst="line">
            <a:avLst/>
          </a:prstGeom>
          <a:noFill/>
          <a:ln w="19050">
            <a:solidFill>
              <a:schemeClr val="accent6"/>
            </a:solidFill>
            <a:round/>
            <a:headEnd/>
            <a:tailEnd/>
          </a:ln>
          <a:extLst>
            <a:ext uri="{909E8E84-426E-40DD-AFC4-6F175D3DCCD1}">
              <a14:hiddenFill xmlns:a14="http://schemas.microsoft.com/office/drawing/2010/main">
                <a:noFill/>
              </a14:hiddenFill>
            </a:ext>
          </a:extLst>
        </p:spPr>
        <p:txBody>
          <a:bodyPr rtlCol="0"/>
          <a:lstStyle/>
          <a:p>
            <a:pPr rtl="0"/>
            <a:endParaRPr lang="ja-JP" altLang="en-US">
              <a:latin typeface="Arial" panose="020B0604020202020204" pitchFamily="34" charset="0"/>
              <a:cs typeface="Arial" panose="020B0604020202020204" pitchFamily="34" charset="0"/>
            </a:endParaRPr>
          </a:p>
        </p:txBody>
      </p:sp>
      <p:sp>
        <p:nvSpPr>
          <p:cNvPr id="17" name="Line 7">
            <a:extLst>
              <a:ext uri="{FF2B5EF4-FFF2-40B4-BE49-F238E27FC236}">
                <a16:creationId xmlns:a16="http://schemas.microsoft.com/office/drawing/2014/main" id="{B0B746A1-D82B-488B-B327-6A2F80FC8175}"/>
              </a:ext>
            </a:extLst>
          </p:cNvPr>
          <p:cNvSpPr>
            <a:spLocks noChangeShapeType="1"/>
          </p:cNvSpPr>
          <p:nvPr/>
        </p:nvSpPr>
        <p:spPr bwMode="auto">
          <a:xfrm>
            <a:off x="22080" y="622282"/>
            <a:ext cx="9108000" cy="0"/>
          </a:xfrm>
          <a:prstGeom prst="line">
            <a:avLst/>
          </a:prstGeom>
          <a:noFill/>
          <a:ln w="57150">
            <a:solidFill>
              <a:schemeClr val="accent6"/>
            </a:solidFill>
            <a:round/>
            <a:headEnd/>
            <a:tailEnd/>
          </a:ln>
          <a:extLst>
            <a:ext uri="{909E8E84-426E-40DD-AFC4-6F175D3DCCD1}">
              <a14:hiddenFill xmlns:a14="http://schemas.microsoft.com/office/drawing/2010/main">
                <a:noFill/>
              </a14:hiddenFill>
            </a:ext>
          </a:extLst>
        </p:spPr>
        <p:txBody>
          <a:bodyPr rtlCol="0"/>
          <a:lstStyle/>
          <a:p>
            <a:pPr rtl="0"/>
            <a:endParaRPr lang="ja-JP" altLang="en-US">
              <a:latin typeface="Arial" panose="020B0604020202020204" pitchFamily="34" charset="0"/>
              <a:cs typeface="Arial" panose="020B0604020202020204" pitchFamily="34" charset="0"/>
            </a:endParaRPr>
          </a:p>
        </p:txBody>
      </p:sp>
      <p:pic>
        <p:nvPicPr>
          <p:cNvPr id="18" name="Picture 4">
            <a:extLst>
              <a:ext uri="{FF2B5EF4-FFF2-40B4-BE49-F238E27FC236}">
                <a16:creationId xmlns:a16="http://schemas.microsoft.com/office/drawing/2014/main" id="{320BB82C-D6D9-4D04-AF2A-0DFA047CF91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25149"/>
          <a:stretch/>
        </p:blipFill>
        <p:spPr bwMode="auto">
          <a:xfrm>
            <a:off x="7481455" y="10481"/>
            <a:ext cx="1662545" cy="45349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
        <p:nvSpPr>
          <p:cNvPr id="19" name="Text Box 5">
            <a:extLst>
              <a:ext uri="{FF2B5EF4-FFF2-40B4-BE49-F238E27FC236}">
                <a16:creationId xmlns:a16="http://schemas.microsoft.com/office/drawing/2014/main" id="{25569294-3892-47AF-BB84-032763943165}"/>
              </a:ext>
            </a:extLst>
          </p:cNvPr>
          <p:cNvSpPr txBox="1">
            <a:spLocks noChangeArrowheads="1"/>
          </p:cNvSpPr>
          <p:nvPr/>
        </p:nvSpPr>
        <p:spPr bwMode="auto">
          <a:xfrm>
            <a:off x="111124" y="111100"/>
            <a:ext cx="6043908" cy="40568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lIns="18000" tIns="18000" rIns="18000" bIns="18000" rtlCol="0">
            <a:spAutoFit/>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lang="vi-vn" sz="2400" dirty="0">
                <a:solidFill>
                  <a:prstClr val="black"/>
                </a:solidFill>
                <a:latin typeface="Arial" panose="020B0604020202020204" pitchFamily="34" charset="0"/>
                <a:ea typeface="Meiryo UI" panose="020B0604030504040204" pitchFamily="50" charset="-128"/>
                <a:cs typeface="Arial" panose="020B0604020202020204" pitchFamily="34" charset="0"/>
              </a:rPr>
              <a:t>Astec-irie - Thông tin công ty</a:t>
            </a:r>
            <a:endParaRPr kumimoji="1" lang="ja-JP" altLang="en-US" sz="2400" i="0" u="none" strike="noStrike" kern="120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6" name="Text Box 8"/>
          <p:cNvSpPr txBox="1">
            <a:spLocks noChangeArrowheads="1"/>
          </p:cNvSpPr>
          <p:nvPr/>
        </p:nvSpPr>
        <p:spPr bwMode="auto">
          <a:xfrm>
            <a:off x="205969" y="890033"/>
            <a:ext cx="8924110" cy="3077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rtlCol="0">
            <a:spAutoFit/>
          </a:bodyPr>
          <a:lstStyle>
            <a:lvl1pPr algn="l" eaLnBrk="0" hangingPunct="0">
              <a:spcBef>
                <a:spcPts val="700"/>
              </a:spcBef>
              <a:buClr>
                <a:schemeClr val="tx2"/>
              </a:buClr>
              <a:buSzPct val="95000"/>
              <a:buFont typeface="Wingdings" pitchFamily="2" charset="2"/>
              <a:buChar char=""/>
              <a:defRPr kumimoji="1" sz="3000">
                <a:solidFill>
                  <a:schemeClr val="tx1"/>
                </a:solidFill>
                <a:latin typeface="Corbel" pitchFamily="34" charset="0"/>
                <a:ea typeface="HGｺﾞｼｯｸM" pitchFamily="49" charset="-128"/>
              </a:defRPr>
            </a:lvl1pPr>
            <a:lvl2pPr marL="742950" indent="-285750" algn="l" eaLnBrk="0" hangingPunct="0">
              <a:spcBef>
                <a:spcPct val="20000"/>
              </a:spcBef>
              <a:buClr>
                <a:schemeClr val="accent2"/>
              </a:buClr>
              <a:buSzPct val="90000"/>
              <a:buFont typeface="Wingdings" pitchFamily="2" charset="2"/>
              <a:buChar char=""/>
              <a:defRPr kumimoji="1" sz="2600">
                <a:solidFill>
                  <a:schemeClr val="tx1"/>
                </a:solidFill>
                <a:latin typeface="Corbel" pitchFamily="34" charset="0"/>
                <a:ea typeface="HGｺﾞｼｯｸM" pitchFamily="49" charset="-128"/>
              </a:defRPr>
            </a:lvl2pPr>
            <a:lvl3pPr marL="1143000" indent="-228600" algn="l" eaLnBrk="0" hangingPunct="0">
              <a:spcBef>
                <a:spcPct val="20000"/>
              </a:spcBef>
              <a:buClr>
                <a:schemeClr val="accent2"/>
              </a:buClr>
              <a:buFont typeface="Wingdings 2" pitchFamily="18" charset="2"/>
              <a:buChar char=""/>
              <a:defRPr kumimoji="1" sz="2400">
                <a:solidFill>
                  <a:schemeClr val="tx1"/>
                </a:solidFill>
                <a:latin typeface="Corbel" pitchFamily="34" charset="0"/>
                <a:ea typeface="HGｺﾞｼｯｸM" pitchFamily="49" charset="-128"/>
              </a:defRPr>
            </a:lvl3pPr>
            <a:lvl4pPr marL="1600200" indent="-228600" algn="l" eaLnBrk="0" hangingPunct="0">
              <a:spcBef>
                <a:spcPct val="20000"/>
              </a:spcBef>
              <a:buClr>
                <a:srgbClr val="E68422"/>
              </a:buClr>
              <a:buFont typeface="Wingdings 3" pitchFamily="18" charset="2"/>
              <a:buChar char=""/>
              <a:defRPr kumimoji="1" sz="2200">
                <a:solidFill>
                  <a:schemeClr val="tx1"/>
                </a:solidFill>
                <a:latin typeface="Corbel" pitchFamily="34" charset="0"/>
                <a:ea typeface="HGｺﾞｼｯｸM" pitchFamily="49" charset="-128"/>
              </a:defRPr>
            </a:lvl4pPr>
            <a:lvl5pPr marL="2057400" indent="-228600" algn="l" eaLnBrk="0" hangingPunct="0">
              <a:spcBef>
                <a:spcPct val="20000"/>
              </a:spcBef>
              <a:buClr>
                <a:srgbClr val="E68422"/>
              </a:buClr>
              <a:buFont typeface="Wingdings 2" pitchFamily="18" charset="2"/>
              <a:buChar char=""/>
              <a:defRPr kumimoji="1" sz="2000">
                <a:solidFill>
                  <a:schemeClr val="tx1"/>
                </a:solidFill>
                <a:latin typeface="Corbel" pitchFamily="34" charset="0"/>
                <a:ea typeface="HGｺﾞｼｯｸM" pitchFamily="49" charset="-128"/>
              </a:defRPr>
            </a:lvl5pPr>
            <a:lvl6pPr marL="2514600" indent="-228600" eaLnBrk="0" fontAlgn="base" hangingPunct="0">
              <a:spcBef>
                <a:spcPct val="20000"/>
              </a:spcBef>
              <a:spcAft>
                <a:spcPct val="0"/>
              </a:spcAft>
              <a:buClr>
                <a:srgbClr val="E68422"/>
              </a:buClr>
              <a:buFont typeface="Wingdings 2" pitchFamily="18" charset="2"/>
              <a:buChar char=""/>
              <a:defRPr kumimoji="1" sz="2000">
                <a:solidFill>
                  <a:schemeClr val="tx1"/>
                </a:solidFill>
                <a:latin typeface="Corbel" pitchFamily="34" charset="0"/>
                <a:ea typeface="HGｺﾞｼｯｸM" pitchFamily="49" charset="-128"/>
              </a:defRPr>
            </a:lvl6pPr>
            <a:lvl7pPr marL="2971800" indent="-228600" eaLnBrk="0" fontAlgn="base" hangingPunct="0">
              <a:spcBef>
                <a:spcPct val="20000"/>
              </a:spcBef>
              <a:spcAft>
                <a:spcPct val="0"/>
              </a:spcAft>
              <a:buClr>
                <a:srgbClr val="E68422"/>
              </a:buClr>
              <a:buFont typeface="Wingdings 2" pitchFamily="18" charset="2"/>
              <a:buChar char=""/>
              <a:defRPr kumimoji="1" sz="2000">
                <a:solidFill>
                  <a:schemeClr val="tx1"/>
                </a:solidFill>
                <a:latin typeface="Corbel" pitchFamily="34" charset="0"/>
                <a:ea typeface="HGｺﾞｼｯｸM" pitchFamily="49" charset="-128"/>
              </a:defRPr>
            </a:lvl7pPr>
            <a:lvl8pPr marL="3429000" indent="-228600" eaLnBrk="0" fontAlgn="base" hangingPunct="0">
              <a:spcBef>
                <a:spcPct val="20000"/>
              </a:spcBef>
              <a:spcAft>
                <a:spcPct val="0"/>
              </a:spcAft>
              <a:buClr>
                <a:srgbClr val="E68422"/>
              </a:buClr>
              <a:buFont typeface="Wingdings 2" pitchFamily="18" charset="2"/>
              <a:buChar char=""/>
              <a:defRPr kumimoji="1" sz="2000">
                <a:solidFill>
                  <a:schemeClr val="tx1"/>
                </a:solidFill>
                <a:latin typeface="Corbel" pitchFamily="34" charset="0"/>
                <a:ea typeface="HGｺﾞｼｯｸM" pitchFamily="49" charset="-128"/>
              </a:defRPr>
            </a:lvl8pPr>
            <a:lvl9pPr marL="3886200" indent="-228600" eaLnBrk="0" fontAlgn="base" hangingPunct="0">
              <a:spcBef>
                <a:spcPct val="20000"/>
              </a:spcBef>
              <a:spcAft>
                <a:spcPct val="0"/>
              </a:spcAft>
              <a:buClr>
                <a:srgbClr val="E68422"/>
              </a:buClr>
              <a:buFont typeface="Wingdings 2" pitchFamily="18" charset="2"/>
              <a:buChar char=""/>
              <a:defRPr kumimoji="1" sz="2000">
                <a:solidFill>
                  <a:schemeClr val="tx1"/>
                </a:solidFill>
                <a:latin typeface="Corbel" pitchFamily="34" charset="0"/>
                <a:ea typeface="HGｺﾞｼｯｸM" pitchFamily="49" charset="-128"/>
              </a:defRPr>
            </a:lvl9pPr>
          </a:lstStyle>
          <a:p>
            <a:pPr rtl="0" eaLnBrk="1" hangingPunct="1">
              <a:spcBef>
                <a:spcPct val="0"/>
              </a:spcBef>
              <a:buClrTx/>
              <a:buSzTx/>
              <a:buFontTx/>
              <a:buNone/>
            </a:pPr>
            <a:r>
              <a:rPr lang="vi-vn" sz="2000" dirty="0">
                <a:latin typeface="Arial" panose="020B0604020202020204" pitchFamily="34" charset="0"/>
                <a:ea typeface="+mn-ea"/>
                <a:cs typeface="Arial" panose="020B0604020202020204" pitchFamily="34" charset="0"/>
              </a:rPr>
              <a:t>Tên gọi: </a:t>
            </a:r>
            <a:r>
              <a:rPr lang="en-US" sz="2000" dirty="0">
                <a:latin typeface="Arial" panose="020B0604020202020204" pitchFamily="34" charset="0"/>
                <a:ea typeface="+mn-ea"/>
                <a:cs typeface="Arial" panose="020B0604020202020204" pitchFamily="34" charset="0"/>
              </a:rPr>
              <a:t>	 </a:t>
            </a:r>
            <a:r>
              <a:rPr lang="vi-vn" sz="2000" dirty="0">
                <a:latin typeface="Arial" panose="020B0604020202020204" pitchFamily="34" charset="0"/>
                <a:ea typeface="+mn-ea"/>
                <a:cs typeface="Arial" panose="020B0604020202020204" pitchFamily="34" charset="0"/>
              </a:rPr>
              <a:t>Công ty cổ phần Astec-irie</a:t>
            </a:r>
            <a:endParaRPr lang="en-US" altLang="ja-JP" sz="2000" dirty="0">
              <a:latin typeface="Arial" panose="020B0604020202020204" pitchFamily="34" charset="0"/>
              <a:ea typeface="+mn-ea"/>
              <a:cs typeface="Arial" panose="020B0604020202020204" pitchFamily="34" charset="0"/>
            </a:endParaRPr>
          </a:p>
          <a:p>
            <a:pPr rtl="0" eaLnBrk="1" hangingPunct="1">
              <a:spcBef>
                <a:spcPct val="0"/>
              </a:spcBef>
              <a:buClrTx/>
              <a:buSzTx/>
              <a:buFontTx/>
              <a:buNone/>
            </a:pPr>
            <a:r>
              <a:rPr lang="vi-vn" sz="2000" dirty="0">
                <a:latin typeface="Arial" panose="020B0604020202020204" pitchFamily="34" charset="0"/>
                <a:ea typeface="+mn-ea"/>
                <a:cs typeface="Arial" panose="020B0604020202020204" pitchFamily="34" charset="0"/>
              </a:rPr>
              <a:t>Địa chỉ</a:t>
            </a:r>
            <a:r>
              <a:rPr lang="en-US" sz="2000" dirty="0">
                <a:latin typeface="Arial" panose="020B0604020202020204" pitchFamily="34" charset="0"/>
                <a:ea typeface="+mn-ea"/>
                <a:cs typeface="Arial" panose="020B0604020202020204" pitchFamily="34" charset="0"/>
              </a:rPr>
              <a:t> </a:t>
            </a:r>
            <a:r>
              <a:rPr lang="vi-vn" sz="2000" dirty="0">
                <a:latin typeface="Arial" panose="020B0604020202020204" pitchFamily="34" charset="0"/>
                <a:ea typeface="+mn-ea"/>
                <a:cs typeface="Arial" panose="020B0604020202020204" pitchFamily="34" charset="0"/>
              </a:rPr>
              <a:t>: </a:t>
            </a:r>
            <a:r>
              <a:rPr lang="en-US" sz="2000" dirty="0">
                <a:latin typeface="Arial" panose="020B0604020202020204" pitchFamily="34" charset="0"/>
                <a:ea typeface="+mn-ea"/>
                <a:cs typeface="Arial" panose="020B0604020202020204" pitchFamily="34" charset="0"/>
              </a:rPr>
              <a:t>	 </a:t>
            </a:r>
            <a:r>
              <a:rPr lang="vi-vn" sz="2000" dirty="0">
                <a:latin typeface="Arial" panose="020B0604020202020204" pitchFamily="34" charset="0"/>
                <a:ea typeface="+mn-ea"/>
                <a:cs typeface="Arial" panose="020B0604020202020204" pitchFamily="34" charset="0"/>
              </a:rPr>
              <a:t>Trụ sở chính tại thành phố Kitakyushu</a:t>
            </a:r>
            <a:endParaRPr lang="en-US" altLang="ja-JP" sz="2000" dirty="0">
              <a:latin typeface="Arial" panose="020B0604020202020204" pitchFamily="34" charset="0"/>
              <a:ea typeface="+mn-ea"/>
              <a:cs typeface="Arial" panose="020B0604020202020204" pitchFamily="34" charset="0"/>
            </a:endParaRPr>
          </a:p>
          <a:p>
            <a:pPr rtl="0" eaLnBrk="1" hangingPunct="1">
              <a:spcBef>
                <a:spcPct val="0"/>
              </a:spcBef>
              <a:buClrTx/>
              <a:buSzTx/>
              <a:buFontTx/>
              <a:buNone/>
            </a:pPr>
            <a:r>
              <a:rPr lang="vi-vn" sz="2000" dirty="0">
                <a:latin typeface="Arial" panose="020B0604020202020204" pitchFamily="34" charset="0"/>
                <a:ea typeface="+mn-ea"/>
                <a:cs typeface="Arial" panose="020B0604020202020204" pitchFamily="34" charset="0"/>
              </a:rPr>
              <a:t>Lịch sử: </a:t>
            </a:r>
            <a:r>
              <a:rPr lang="en-US" sz="2000" dirty="0">
                <a:latin typeface="Arial" panose="020B0604020202020204" pitchFamily="34" charset="0"/>
                <a:ea typeface="+mn-ea"/>
                <a:cs typeface="Arial" panose="020B0604020202020204" pitchFamily="34" charset="0"/>
              </a:rPr>
              <a:t> 	 </a:t>
            </a:r>
            <a:r>
              <a:rPr lang="vi-vn" sz="2000" dirty="0">
                <a:latin typeface="Arial" panose="020B0604020202020204" pitchFamily="34" charset="0"/>
                <a:ea typeface="+mn-ea"/>
                <a:cs typeface="Arial" panose="020B0604020202020204" pitchFamily="34" charset="0"/>
              </a:rPr>
              <a:t>Thành lập </a:t>
            </a:r>
            <a:r>
              <a:rPr lang="vi-vn" sz="2000" dirty="0">
                <a:latin typeface="Arial" panose="020B0604020202020204" pitchFamily="34" charset="0"/>
                <a:cs typeface="Arial" panose="020B0604020202020204" pitchFamily="34" charset="0"/>
              </a:rPr>
              <a:t>năm 1910</a:t>
            </a:r>
            <a:endParaRPr lang="en-US" altLang="ja-JP" sz="2000" dirty="0">
              <a:latin typeface="Arial" panose="020B0604020202020204" pitchFamily="34" charset="0"/>
              <a:cs typeface="Arial" panose="020B0604020202020204" pitchFamily="34" charset="0"/>
            </a:endParaRPr>
          </a:p>
          <a:p>
            <a:pPr rtl="0" eaLnBrk="1" hangingPunct="1">
              <a:spcBef>
                <a:spcPct val="0"/>
              </a:spcBef>
              <a:buClrTx/>
              <a:buSzTx/>
              <a:buFontTx/>
              <a:buNone/>
            </a:pPr>
            <a:r>
              <a:rPr lang="vi-vn" sz="2000" dirty="0">
                <a:latin typeface="Arial" panose="020B0604020202020204" pitchFamily="34" charset="0"/>
                <a:ea typeface="+mn-ea"/>
                <a:cs typeface="Arial" panose="020B0604020202020204" pitchFamily="34" charset="0"/>
              </a:rPr>
              <a:t>Kinh doanh: Lĩnh vực liên quan đến sắt, </a:t>
            </a:r>
            <a:endParaRPr lang="en-US" sz="2000" dirty="0">
              <a:latin typeface="Arial" panose="020B0604020202020204" pitchFamily="34" charset="0"/>
              <a:ea typeface="+mn-ea"/>
              <a:cs typeface="Arial" panose="020B0604020202020204" pitchFamily="34" charset="0"/>
            </a:endParaRPr>
          </a:p>
          <a:p>
            <a:pPr marL="1428750" indent="-1428750" rtl="0" eaLnBrk="1" hangingPunct="1">
              <a:spcBef>
                <a:spcPct val="0"/>
              </a:spcBef>
              <a:buClrTx/>
              <a:buSzTx/>
              <a:buFontTx/>
              <a:buNone/>
            </a:pPr>
            <a:r>
              <a:rPr lang="en-US" sz="2000" dirty="0">
                <a:latin typeface="Arial" panose="020B0604020202020204" pitchFamily="34" charset="0"/>
                <a:ea typeface="+mn-ea"/>
                <a:cs typeface="Arial" panose="020B0604020202020204" pitchFamily="34" charset="0"/>
              </a:rPr>
              <a:t>	</a:t>
            </a:r>
            <a:r>
              <a:rPr lang="vi-vn" sz="2000" dirty="0">
                <a:latin typeface="Arial" panose="020B0604020202020204" pitchFamily="34" charset="0"/>
                <a:ea typeface="+mn-ea"/>
                <a:cs typeface="Arial" panose="020B0604020202020204" pitchFamily="34" charset="0"/>
              </a:rPr>
              <a:t>Bộ phận sản xuất thép ~ Lò chuyển đổi tại Tập đoàn Nippon Steel</a:t>
            </a:r>
          </a:p>
          <a:p>
            <a:pPr rtl="0" eaLnBrk="1" hangingPunct="1">
              <a:spcBef>
                <a:spcPct val="0"/>
              </a:spcBef>
              <a:buClrTx/>
              <a:buSzTx/>
              <a:buFontTx/>
              <a:buNone/>
            </a:pPr>
            <a:r>
              <a:rPr lang="vi-vn" sz="2000" dirty="0">
                <a:latin typeface="Arial" panose="020B0604020202020204" pitchFamily="34" charset="0"/>
                <a:ea typeface="+mn-ea"/>
                <a:cs typeface="Arial" panose="020B0604020202020204" pitchFamily="34" charset="0"/>
              </a:rPr>
              <a:t>             </a:t>
            </a:r>
            <a:r>
              <a:rPr lang="en-US" sz="2000" dirty="0">
                <a:latin typeface="Arial" panose="020B0604020202020204" pitchFamily="34" charset="0"/>
                <a:ea typeface="+mn-ea"/>
                <a:cs typeface="Arial" panose="020B0604020202020204" pitchFamily="34" charset="0"/>
              </a:rPr>
              <a:t>		</a:t>
            </a:r>
            <a:r>
              <a:rPr lang="vi-vn" sz="2000" dirty="0">
                <a:latin typeface="Arial" panose="020B0604020202020204" pitchFamily="34" charset="0"/>
                <a:ea typeface="+mn-ea"/>
                <a:cs typeface="Arial" panose="020B0604020202020204" pitchFamily="34" charset="0"/>
              </a:rPr>
              <a:t>(Hoạt động trong cơ sở, bao gồm cả đầu tư thiết bị.)</a:t>
            </a:r>
          </a:p>
          <a:p>
            <a:pPr rtl="0" eaLnBrk="1" hangingPunct="1">
              <a:spcBef>
                <a:spcPct val="0"/>
              </a:spcBef>
              <a:buClrTx/>
              <a:buSzTx/>
              <a:buFontTx/>
              <a:buNone/>
            </a:pPr>
            <a:r>
              <a:rPr lang="vi-vn" sz="2000" dirty="0">
                <a:latin typeface="Arial" panose="020B0604020202020204" pitchFamily="34" charset="0"/>
                <a:ea typeface="+mn-ea"/>
                <a:cs typeface="Arial" panose="020B0604020202020204" pitchFamily="34" charset="0"/>
              </a:rPr>
              <a:t>　　　      </a:t>
            </a:r>
            <a:r>
              <a:rPr lang="en-US" sz="2000" dirty="0">
                <a:latin typeface="Arial" panose="020B0604020202020204" pitchFamily="34" charset="0"/>
                <a:ea typeface="+mn-ea"/>
                <a:cs typeface="Arial" panose="020B0604020202020204" pitchFamily="34" charset="0"/>
              </a:rPr>
              <a:t>	 </a:t>
            </a:r>
            <a:r>
              <a:rPr lang="vi-vn" sz="2000" b="1" dirty="0">
                <a:latin typeface="Arial" panose="020B0604020202020204" pitchFamily="34" charset="0"/>
                <a:ea typeface="+mn-ea"/>
                <a:cs typeface="Arial" panose="020B0604020202020204" pitchFamily="34" charset="0"/>
              </a:rPr>
              <a:t>Môi trường, kinh doanh tái chế</a:t>
            </a:r>
          </a:p>
          <a:p>
            <a:pPr rtl="0" eaLnBrk="1" hangingPunct="1">
              <a:spcBef>
                <a:spcPct val="0"/>
              </a:spcBef>
              <a:buClrTx/>
              <a:buSzTx/>
              <a:buFontTx/>
              <a:buNone/>
            </a:pPr>
            <a:r>
              <a:rPr lang="vi-vn" sz="2000" dirty="0">
                <a:latin typeface="Arial" panose="020B0604020202020204" pitchFamily="34" charset="0"/>
                <a:ea typeface="+mn-ea"/>
                <a:cs typeface="Arial" panose="020B0604020202020204" pitchFamily="34" charset="0"/>
              </a:rPr>
              <a:t>Vốn đầu tư: 100 triệu yên　</a:t>
            </a:r>
          </a:p>
          <a:p>
            <a:pPr rtl="0" eaLnBrk="1" hangingPunct="1">
              <a:spcBef>
                <a:spcPct val="0"/>
              </a:spcBef>
              <a:buClrTx/>
              <a:buSzTx/>
              <a:buFontTx/>
              <a:buNone/>
            </a:pPr>
            <a:r>
              <a:rPr lang="vi-vn" sz="2000" dirty="0">
                <a:latin typeface="Arial" panose="020B0604020202020204" pitchFamily="34" charset="0"/>
                <a:ea typeface="+mn-ea"/>
                <a:cs typeface="Arial" panose="020B0604020202020204" pitchFamily="34" charset="0"/>
              </a:rPr>
              <a:t>Doanh thu hàng năm: 12,7 tỷ yên</a:t>
            </a:r>
          </a:p>
          <a:p>
            <a:pPr rtl="0" eaLnBrk="1" hangingPunct="1">
              <a:spcBef>
                <a:spcPct val="0"/>
              </a:spcBef>
              <a:buClrTx/>
              <a:buSzTx/>
              <a:buFontTx/>
              <a:buNone/>
            </a:pPr>
            <a:r>
              <a:rPr lang="vi-vn" sz="2000" dirty="0">
                <a:latin typeface="Arial" panose="020B0604020202020204" pitchFamily="34" charset="0"/>
                <a:ea typeface="+mn-ea"/>
                <a:cs typeface="Arial" panose="020B0604020202020204" pitchFamily="34" charset="0"/>
              </a:rPr>
              <a:t>Nhân sự: </a:t>
            </a:r>
            <a:r>
              <a:rPr lang="en-US" sz="2000" dirty="0">
                <a:latin typeface="Arial" panose="020B0604020202020204" pitchFamily="34" charset="0"/>
                <a:ea typeface="+mn-ea"/>
                <a:cs typeface="Arial" panose="020B0604020202020204" pitchFamily="34" charset="0"/>
              </a:rPr>
              <a:t>	 </a:t>
            </a:r>
            <a:r>
              <a:rPr lang="vi-vn" sz="2000" dirty="0">
                <a:latin typeface="Arial" panose="020B0604020202020204" pitchFamily="34" charset="0"/>
                <a:ea typeface="+mn-ea"/>
                <a:cs typeface="Arial" panose="020B0604020202020204" pitchFamily="34" charset="0"/>
              </a:rPr>
              <a:t>764 người</a:t>
            </a:r>
            <a:endParaRPr lang="ja-JP" altLang="en-US" sz="2000" dirty="0">
              <a:latin typeface="Arial" panose="020B0604020202020204" pitchFamily="34" charset="0"/>
              <a:ea typeface="+mn-ea"/>
              <a:cs typeface="Arial" panose="020B0604020202020204" pitchFamily="34" charset="0"/>
            </a:endParaRPr>
          </a:p>
        </p:txBody>
      </p:sp>
      <p:sp>
        <p:nvSpPr>
          <p:cNvPr id="37" name="Text Box 34"/>
          <p:cNvSpPr txBox="1">
            <a:spLocks noChangeArrowheads="1"/>
          </p:cNvSpPr>
          <p:nvPr/>
        </p:nvSpPr>
        <p:spPr bwMode="auto">
          <a:xfrm>
            <a:off x="68824" y="4091853"/>
            <a:ext cx="892411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rtlCol="0">
            <a:spAutoFit/>
          </a:bodyPr>
          <a:lstStyle>
            <a:lvl1pPr algn="l" eaLnBrk="0" hangingPunct="0">
              <a:spcBef>
                <a:spcPts val="700"/>
              </a:spcBef>
              <a:buClr>
                <a:schemeClr val="tx2"/>
              </a:buClr>
              <a:buSzPct val="95000"/>
              <a:buFont typeface="Wingdings" pitchFamily="2" charset="2"/>
              <a:buChar char=""/>
              <a:defRPr kumimoji="1" sz="3000">
                <a:solidFill>
                  <a:schemeClr val="tx1"/>
                </a:solidFill>
                <a:latin typeface="Corbel" pitchFamily="34" charset="0"/>
                <a:ea typeface="HGｺﾞｼｯｸM" pitchFamily="49" charset="-128"/>
              </a:defRPr>
            </a:lvl1pPr>
            <a:lvl2pPr marL="742950" indent="-285750" algn="l" eaLnBrk="0" hangingPunct="0">
              <a:spcBef>
                <a:spcPct val="20000"/>
              </a:spcBef>
              <a:buClr>
                <a:schemeClr val="accent2"/>
              </a:buClr>
              <a:buSzPct val="90000"/>
              <a:buFont typeface="Wingdings" pitchFamily="2" charset="2"/>
              <a:buChar char=""/>
              <a:defRPr kumimoji="1" sz="2600">
                <a:solidFill>
                  <a:schemeClr val="tx1"/>
                </a:solidFill>
                <a:latin typeface="Corbel" pitchFamily="34" charset="0"/>
                <a:ea typeface="HGｺﾞｼｯｸM" pitchFamily="49" charset="-128"/>
              </a:defRPr>
            </a:lvl2pPr>
            <a:lvl3pPr marL="1143000" indent="-228600" algn="l" eaLnBrk="0" hangingPunct="0">
              <a:spcBef>
                <a:spcPct val="20000"/>
              </a:spcBef>
              <a:buClr>
                <a:schemeClr val="accent2"/>
              </a:buClr>
              <a:buFont typeface="Wingdings 2" pitchFamily="18" charset="2"/>
              <a:buChar char=""/>
              <a:defRPr kumimoji="1" sz="2400">
                <a:solidFill>
                  <a:schemeClr val="tx1"/>
                </a:solidFill>
                <a:latin typeface="Corbel" pitchFamily="34" charset="0"/>
                <a:ea typeface="HGｺﾞｼｯｸM" pitchFamily="49" charset="-128"/>
              </a:defRPr>
            </a:lvl3pPr>
            <a:lvl4pPr marL="1600200" indent="-228600" algn="l" eaLnBrk="0" hangingPunct="0">
              <a:spcBef>
                <a:spcPct val="20000"/>
              </a:spcBef>
              <a:buClr>
                <a:srgbClr val="E68422"/>
              </a:buClr>
              <a:buFont typeface="Wingdings 3" pitchFamily="18" charset="2"/>
              <a:buChar char=""/>
              <a:defRPr kumimoji="1" sz="2200">
                <a:solidFill>
                  <a:schemeClr val="tx1"/>
                </a:solidFill>
                <a:latin typeface="Corbel" pitchFamily="34" charset="0"/>
                <a:ea typeface="HGｺﾞｼｯｸM" pitchFamily="49" charset="-128"/>
              </a:defRPr>
            </a:lvl4pPr>
            <a:lvl5pPr marL="2057400" indent="-228600" algn="l" eaLnBrk="0" hangingPunct="0">
              <a:spcBef>
                <a:spcPct val="20000"/>
              </a:spcBef>
              <a:buClr>
                <a:srgbClr val="E68422"/>
              </a:buClr>
              <a:buFont typeface="Wingdings 2" pitchFamily="18" charset="2"/>
              <a:buChar char=""/>
              <a:defRPr kumimoji="1" sz="2000">
                <a:solidFill>
                  <a:schemeClr val="tx1"/>
                </a:solidFill>
                <a:latin typeface="Corbel" pitchFamily="34" charset="0"/>
                <a:ea typeface="HGｺﾞｼｯｸM" pitchFamily="49" charset="-128"/>
              </a:defRPr>
            </a:lvl5pPr>
            <a:lvl6pPr marL="2514600" indent="-228600" eaLnBrk="0" fontAlgn="base" hangingPunct="0">
              <a:spcBef>
                <a:spcPct val="20000"/>
              </a:spcBef>
              <a:spcAft>
                <a:spcPct val="0"/>
              </a:spcAft>
              <a:buClr>
                <a:srgbClr val="E68422"/>
              </a:buClr>
              <a:buFont typeface="Wingdings 2" pitchFamily="18" charset="2"/>
              <a:buChar char=""/>
              <a:defRPr kumimoji="1" sz="2000">
                <a:solidFill>
                  <a:schemeClr val="tx1"/>
                </a:solidFill>
                <a:latin typeface="Corbel" pitchFamily="34" charset="0"/>
                <a:ea typeface="HGｺﾞｼｯｸM" pitchFamily="49" charset="-128"/>
              </a:defRPr>
            </a:lvl6pPr>
            <a:lvl7pPr marL="2971800" indent="-228600" eaLnBrk="0" fontAlgn="base" hangingPunct="0">
              <a:spcBef>
                <a:spcPct val="20000"/>
              </a:spcBef>
              <a:spcAft>
                <a:spcPct val="0"/>
              </a:spcAft>
              <a:buClr>
                <a:srgbClr val="E68422"/>
              </a:buClr>
              <a:buFont typeface="Wingdings 2" pitchFamily="18" charset="2"/>
              <a:buChar char=""/>
              <a:defRPr kumimoji="1" sz="2000">
                <a:solidFill>
                  <a:schemeClr val="tx1"/>
                </a:solidFill>
                <a:latin typeface="Corbel" pitchFamily="34" charset="0"/>
                <a:ea typeface="HGｺﾞｼｯｸM" pitchFamily="49" charset="-128"/>
              </a:defRPr>
            </a:lvl7pPr>
            <a:lvl8pPr marL="3429000" indent="-228600" eaLnBrk="0" fontAlgn="base" hangingPunct="0">
              <a:spcBef>
                <a:spcPct val="20000"/>
              </a:spcBef>
              <a:spcAft>
                <a:spcPct val="0"/>
              </a:spcAft>
              <a:buClr>
                <a:srgbClr val="E68422"/>
              </a:buClr>
              <a:buFont typeface="Wingdings 2" pitchFamily="18" charset="2"/>
              <a:buChar char=""/>
              <a:defRPr kumimoji="1" sz="2000">
                <a:solidFill>
                  <a:schemeClr val="tx1"/>
                </a:solidFill>
                <a:latin typeface="Corbel" pitchFamily="34" charset="0"/>
                <a:ea typeface="HGｺﾞｼｯｸM" pitchFamily="49" charset="-128"/>
              </a:defRPr>
            </a:lvl8pPr>
            <a:lvl9pPr marL="3886200" indent="-228600" eaLnBrk="0" fontAlgn="base" hangingPunct="0">
              <a:spcBef>
                <a:spcPct val="20000"/>
              </a:spcBef>
              <a:spcAft>
                <a:spcPct val="0"/>
              </a:spcAft>
              <a:buClr>
                <a:srgbClr val="E68422"/>
              </a:buClr>
              <a:buFont typeface="Wingdings 2" pitchFamily="18" charset="2"/>
              <a:buChar char=""/>
              <a:defRPr kumimoji="1" sz="2000">
                <a:solidFill>
                  <a:schemeClr val="tx1"/>
                </a:solidFill>
                <a:latin typeface="Corbel" pitchFamily="34" charset="0"/>
                <a:ea typeface="HGｺﾞｼｯｸM" pitchFamily="49" charset="-128"/>
              </a:defRPr>
            </a:lvl9pPr>
          </a:lstStyle>
          <a:p>
            <a:pPr rtl="0" eaLnBrk="1" hangingPunct="1">
              <a:spcBef>
                <a:spcPct val="0"/>
              </a:spcBef>
              <a:buClrTx/>
              <a:buSzTx/>
              <a:buFontTx/>
              <a:buNone/>
            </a:pPr>
            <a:r>
              <a:rPr lang="vi-vn" sz="2400" dirty="0">
                <a:latin typeface="Arial" panose="020B0604020202020204" pitchFamily="34" charset="0"/>
                <a:ea typeface="+mn-ea"/>
                <a:cs typeface="Arial" panose="020B0604020202020204" pitchFamily="34" charset="0"/>
              </a:rPr>
              <a:t>◆ </a:t>
            </a:r>
            <a:r>
              <a:rPr lang="vi-vn" sz="2000" dirty="0">
                <a:latin typeface="Arial" panose="020B0604020202020204" pitchFamily="34" charset="0"/>
                <a:ea typeface="+mn-ea"/>
                <a:cs typeface="Arial" panose="020B0604020202020204" pitchFamily="34" charset="0"/>
              </a:rPr>
              <a:t>Công việc kinh doanh mà công ty đang tăng cường trong thời gian gần đây</a:t>
            </a:r>
            <a:endParaRPr lang="ja-JP" altLang="en-US" sz="2400" dirty="0">
              <a:latin typeface="Arial" panose="020B0604020202020204" pitchFamily="34" charset="0"/>
              <a:ea typeface="+mn-ea"/>
              <a:cs typeface="Arial" panose="020B0604020202020204" pitchFamily="34" charset="0"/>
            </a:endParaRPr>
          </a:p>
        </p:txBody>
      </p:sp>
      <p:sp>
        <p:nvSpPr>
          <p:cNvPr id="38" name="Text Box 34"/>
          <p:cNvSpPr txBox="1">
            <a:spLocks noChangeArrowheads="1"/>
          </p:cNvSpPr>
          <p:nvPr/>
        </p:nvSpPr>
        <p:spPr bwMode="auto">
          <a:xfrm>
            <a:off x="369571" y="4722986"/>
            <a:ext cx="8554539" cy="2185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rtlCol="0">
            <a:spAutoFit/>
          </a:bodyPr>
          <a:lstStyle>
            <a:lvl1pPr algn="l" eaLnBrk="0" hangingPunct="0">
              <a:spcBef>
                <a:spcPts val="700"/>
              </a:spcBef>
              <a:buClr>
                <a:schemeClr val="tx2"/>
              </a:buClr>
              <a:buSzPct val="95000"/>
              <a:buFont typeface="Wingdings" pitchFamily="2" charset="2"/>
              <a:buChar char=""/>
              <a:defRPr kumimoji="1" sz="3000">
                <a:solidFill>
                  <a:schemeClr val="tx1"/>
                </a:solidFill>
                <a:latin typeface="Corbel" pitchFamily="34" charset="0"/>
                <a:ea typeface="HGｺﾞｼｯｸM" pitchFamily="49" charset="-128"/>
              </a:defRPr>
            </a:lvl1pPr>
            <a:lvl2pPr marL="742950" indent="-285750" algn="l" eaLnBrk="0" hangingPunct="0">
              <a:spcBef>
                <a:spcPct val="20000"/>
              </a:spcBef>
              <a:buClr>
                <a:schemeClr val="accent2"/>
              </a:buClr>
              <a:buSzPct val="90000"/>
              <a:buFont typeface="Wingdings" pitchFamily="2" charset="2"/>
              <a:buChar char=""/>
              <a:defRPr kumimoji="1" sz="2600">
                <a:solidFill>
                  <a:schemeClr val="tx1"/>
                </a:solidFill>
                <a:latin typeface="Corbel" pitchFamily="34" charset="0"/>
                <a:ea typeface="HGｺﾞｼｯｸM" pitchFamily="49" charset="-128"/>
              </a:defRPr>
            </a:lvl2pPr>
            <a:lvl3pPr marL="1143000" indent="-228600" algn="l" eaLnBrk="0" hangingPunct="0">
              <a:spcBef>
                <a:spcPct val="20000"/>
              </a:spcBef>
              <a:buClr>
                <a:schemeClr val="accent2"/>
              </a:buClr>
              <a:buFont typeface="Wingdings 2" pitchFamily="18" charset="2"/>
              <a:buChar char=""/>
              <a:defRPr kumimoji="1" sz="2400">
                <a:solidFill>
                  <a:schemeClr val="tx1"/>
                </a:solidFill>
                <a:latin typeface="Corbel" pitchFamily="34" charset="0"/>
                <a:ea typeface="HGｺﾞｼｯｸM" pitchFamily="49" charset="-128"/>
              </a:defRPr>
            </a:lvl3pPr>
            <a:lvl4pPr marL="1600200" indent="-228600" algn="l" eaLnBrk="0" hangingPunct="0">
              <a:spcBef>
                <a:spcPct val="20000"/>
              </a:spcBef>
              <a:buClr>
                <a:srgbClr val="E68422"/>
              </a:buClr>
              <a:buFont typeface="Wingdings 3" pitchFamily="18" charset="2"/>
              <a:buChar char=""/>
              <a:defRPr kumimoji="1" sz="2200">
                <a:solidFill>
                  <a:schemeClr val="tx1"/>
                </a:solidFill>
                <a:latin typeface="Corbel" pitchFamily="34" charset="0"/>
                <a:ea typeface="HGｺﾞｼｯｸM" pitchFamily="49" charset="-128"/>
              </a:defRPr>
            </a:lvl4pPr>
            <a:lvl5pPr marL="2057400" indent="-228600" algn="l" eaLnBrk="0" hangingPunct="0">
              <a:spcBef>
                <a:spcPct val="20000"/>
              </a:spcBef>
              <a:buClr>
                <a:srgbClr val="E68422"/>
              </a:buClr>
              <a:buFont typeface="Wingdings 2" pitchFamily="18" charset="2"/>
              <a:buChar char=""/>
              <a:defRPr kumimoji="1" sz="2000">
                <a:solidFill>
                  <a:schemeClr val="tx1"/>
                </a:solidFill>
                <a:latin typeface="Corbel" pitchFamily="34" charset="0"/>
                <a:ea typeface="HGｺﾞｼｯｸM" pitchFamily="49" charset="-128"/>
              </a:defRPr>
            </a:lvl5pPr>
            <a:lvl6pPr marL="2514600" indent="-228600" eaLnBrk="0" fontAlgn="base" hangingPunct="0">
              <a:spcBef>
                <a:spcPct val="20000"/>
              </a:spcBef>
              <a:spcAft>
                <a:spcPct val="0"/>
              </a:spcAft>
              <a:buClr>
                <a:srgbClr val="E68422"/>
              </a:buClr>
              <a:buFont typeface="Wingdings 2" pitchFamily="18" charset="2"/>
              <a:buChar char=""/>
              <a:defRPr kumimoji="1" sz="2000">
                <a:solidFill>
                  <a:schemeClr val="tx1"/>
                </a:solidFill>
                <a:latin typeface="Corbel" pitchFamily="34" charset="0"/>
                <a:ea typeface="HGｺﾞｼｯｸM" pitchFamily="49" charset="-128"/>
              </a:defRPr>
            </a:lvl6pPr>
            <a:lvl7pPr marL="2971800" indent="-228600" eaLnBrk="0" fontAlgn="base" hangingPunct="0">
              <a:spcBef>
                <a:spcPct val="20000"/>
              </a:spcBef>
              <a:spcAft>
                <a:spcPct val="0"/>
              </a:spcAft>
              <a:buClr>
                <a:srgbClr val="E68422"/>
              </a:buClr>
              <a:buFont typeface="Wingdings 2" pitchFamily="18" charset="2"/>
              <a:buChar char=""/>
              <a:defRPr kumimoji="1" sz="2000">
                <a:solidFill>
                  <a:schemeClr val="tx1"/>
                </a:solidFill>
                <a:latin typeface="Corbel" pitchFamily="34" charset="0"/>
                <a:ea typeface="HGｺﾞｼｯｸM" pitchFamily="49" charset="-128"/>
              </a:defRPr>
            </a:lvl7pPr>
            <a:lvl8pPr marL="3429000" indent="-228600" eaLnBrk="0" fontAlgn="base" hangingPunct="0">
              <a:spcBef>
                <a:spcPct val="20000"/>
              </a:spcBef>
              <a:spcAft>
                <a:spcPct val="0"/>
              </a:spcAft>
              <a:buClr>
                <a:srgbClr val="E68422"/>
              </a:buClr>
              <a:buFont typeface="Wingdings 2" pitchFamily="18" charset="2"/>
              <a:buChar char=""/>
              <a:defRPr kumimoji="1" sz="2000">
                <a:solidFill>
                  <a:schemeClr val="tx1"/>
                </a:solidFill>
                <a:latin typeface="Corbel" pitchFamily="34" charset="0"/>
                <a:ea typeface="HGｺﾞｼｯｸM" pitchFamily="49" charset="-128"/>
              </a:defRPr>
            </a:lvl8pPr>
            <a:lvl9pPr marL="3886200" indent="-228600" eaLnBrk="0" fontAlgn="base" hangingPunct="0">
              <a:spcBef>
                <a:spcPct val="20000"/>
              </a:spcBef>
              <a:spcAft>
                <a:spcPct val="0"/>
              </a:spcAft>
              <a:buClr>
                <a:srgbClr val="E68422"/>
              </a:buClr>
              <a:buFont typeface="Wingdings 2" pitchFamily="18" charset="2"/>
              <a:buChar char=""/>
              <a:defRPr kumimoji="1" sz="2000">
                <a:solidFill>
                  <a:schemeClr val="tx1"/>
                </a:solidFill>
                <a:latin typeface="Corbel" pitchFamily="34" charset="0"/>
                <a:ea typeface="HGｺﾞｼｯｸM" pitchFamily="49" charset="-128"/>
              </a:defRPr>
            </a:lvl9pPr>
          </a:lstStyle>
          <a:p>
            <a:pPr rtl="0" eaLnBrk="1" hangingPunct="1">
              <a:spcBef>
                <a:spcPct val="0"/>
              </a:spcBef>
              <a:buClrTx/>
              <a:buSzTx/>
              <a:buFontTx/>
              <a:buNone/>
            </a:pPr>
            <a:r>
              <a:rPr lang="vi-vn" sz="1800" dirty="0">
                <a:latin typeface="+mn-lt"/>
                <a:ea typeface="+mn-ea"/>
                <a:cs typeface="Arial" panose="020B0604020202020204" pitchFamily="34" charset="0"/>
              </a:rPr>
              <a:t>Công ty bắt đầu </a:t>
            </a:r>
            <a:r>
              <a:rPr lang="vi-vn" sz="1800" b="1" dirty="0">
                <a:latin typeface="+mn-lt"/>
                <a:ea typeface="+mn-ea"/>
                <a:cs typeface="Arial" panose="020B0604020202020204" pitchFamily="34" charset="0"/>
              </a:rPr>
              <a:t>kinh doanh</a:t>
            </a:r>
            <a:r>
              <a:rPr lang="vi-vn" sz="1800" dirty="0">
                <a:latin typeface="+mn-lt"/>
                <a:ea typeface="+mn-ea"/>
                <a:cs typeface="Arial" panose="020B0604020202020204" pitchFamily="34" charset="0"/>
              </a:rPr>
              <a:t> </a:t>
            </a:r>
            <a:r>
              <a:rPr lang="ja" sz="1800" b="1" dirty="0">
                <a:latin typeface="Arial" panose="020B0604020202020204" pitchFamily="34" charset="0"/>
                <a:ea typeface="+mn-ea"/>
                <a:cs typeface="Arial" panose="020B0604020202020204" pitchFamily="34" charset="0"/>
              </a:rPr>
              <a:t>tái chế mỏ đô thị</a:t>
            </a:r>
            <a:r>
              <a:rPr lang="ja" sz="1800" dirty="0">
                <a:latin typeface="Arial" panose="020B0604020202020204" pitchFamily="34" charset="0"/>
                <a:ea typeface="+mn-ea"/>
                <a:cs typeface="Arial" panose="020B0604020202020204" pitchFamily="34" charset="0"/>
              </a:rPr>
              <a:t> từ năm 2014</a:t>
            </a:r>
            <a:r>
              <a:rPr lang="ja" sz="1800" dirty="0">
                <a:latin typeface="+mn-lt"/>
                <a:ea typeface="+mn-ea"/>
                <a:cs typeface="Arial" panose="020B0604020202020204" pitchFamily="34" charset="0"/>
              </a:rPr>
              <a:t>. </a:t>
            </a:r>
            <a:endParaRPr lang="en-US" altLang="ja" sz="1800" dirty="0">
              <a:latin typeface="+mn-lt"/>
              <a:ea typeface="+mn-ea"/>
              <a:cs typeface="Arial" panose="020B0604020202020204" pitchFamily="34" charset="0"/>
            </a:endParaRPr>
          </a:p>
          <a:p>
            <a:pPr rtl="0" eaLnBrk="1" hangingPunct="1">
              <a:spcBef>
                <a:spcPct val="0"/>
              </a:spcBef>
              <a:buClrTx/>
              <a:buSzTx/>
              <a:buFontTx/>
              <a:buNone/>
            </a:pPr>
            <a:r>
              <a:rPr lang="ja" sz="1800" dirty="0">
                <a:latin typeface="Arial" panose="020B0604020202020204" pitchFamily="34" charset="0"/>
                <a:ea typeface="+mn-ea"/>
                <a:cs typeface="Arial" panose="020B0604020202020204" pitchFamily="34" charset="0"/>
              </a:rPr>
              <a:t>Công nghệ độc quyền này được đánh giá rất cao tại Nhật Bản, và vàng thu hồi từ các bảng mạch thải đã được sử dụng để làm huy chương, v.v... tại Olympic Tokyo 2020 và Giải vô địch thể dục dụng cụ và thể dục nhịp điệu thế giới.</a:t>
            </a:r>
            <a:r>
              <a:rPr lang="en-US" altLang="ja" sz="1800" dirty="0">
                <a:latin typeface="Arial" panose="020B0604020202020204" pitchFamily="34" charset="0"/>
                <a:ea typeface="+mn-ea"/>
                <a:cs typeface="Arial" panose="020B0604020202020204" pitchFamily="34" charset="0"/>
              </a:rPr>
              <a:t> </a:t>
            </a:r>
            <a:endParaRPr lang="en-US" altLang="ja-JP" sz="1800" dirty="0">
              <a:latin typeface="Arial" panose="020B0604020202020204" pitchFamily="34" charset="0"/>
              <a:ea typeface="+mn-ea"/>
              <a:cs typeface="Arial" panose="020B0604020202020204" pitchFamily="34" charset="0"/>
            </a:endParaRPr>
          </a:p>
          <a:p>
            <a:pPr rtl="0" eaLnBrk="1" hangingPunct="1">
              <a:spcBef>
                <a:spcPct val="0"/>
              </a:spcBef>
              <a:buClrTx/>
              <a:buSzTx/>
              <a:buFontTx/>
              <a:buNone/>
            </a:pPr>
            <a:r>
              <a:rPr lang="vi-vn" sz="1800" dirty="0">
                <a:latin typeface="+mn-lt"/>
                <a:ea typeface="+mn-ea"/>
                <a:cs typeface="Arial" panose="020B0604020202020204" pitchFamily="34" charset="0"/>
              </a:rPr>
              <a:t>Trong những năm gần đây, công ty bắt đầu kinh doanh bán </a:t>
            </a:r>
            <a:r>
              <a:rPr lang="en-US" sz="1800" dirty="0">
                <a:latin typeface="Arial" panose="020B0604020202020204" pitchFamily="34" charset="0"/>
                <a:ea typeface="+mn-ea"/>
                <a:cs typeface="Arial" panose="020B0604020202020204" pitchFamily="34" charset="0"/>
              </a:rPr>
              <a:t>t</a:t>
            </a:r>
            <a:r>
              <a:rPr lang="vi-vn" sz="1800" dirty="0">
                <a:latin typeface="+mn-lt"/>
                <a:ea typeface="+mn-ea"/>
                <a:cs typeface="Arial" panose="020B0604020202020204" pitchFamily="34" charset="0"/>
              </a:rPr>
              <a:t>hiết bị tái chế mỏ đô thị. Trong tương lai, Astec-irie sẽ tích cực khai thác hơn nữa thị trường tiêu thụ, tập trung chủ yếu ở khu vực Đông Nam Á.</a:t>
            </a:r>
            <a:endParaRPr lang="en-US" altLang="ja-JP" sz="1800" dirty="0">
              <a:latin typeface="+mn-lt"/>
              <a:ea typeface="+mn-ea"/>
              <a:cs typeface="Arial" panose="020B0604020202020204" pitchFamily="34" charset="0"/>
            </a:endParaRPr>
          </a:p>
          <a:p>
            <a:pPr rtl="0" eaLnBrk="1" hangingPunct="1">
              <a:spcBef>
                <a:spcPct val="0"/>
              </a:spcBef>
              <a:buClrTx/>
              <a:buSzTx/>
              <a:buFontTx/>
              <a:buNone/>
            </a:pPr>
            <a:endParaRPr lang="ja-JP" altLang="en-US" sz="1600" dirty="0">
              <a:latin typeface="+mn-lt"/>
              <a:ea typeface="+mn-ea"/>
              <a:cs typeface="Arial" panose="020B0604020202020204" pitchFamily="34" charset="0"/>
            </a:endParaRPr>
          </a:p>
        </p:txBody>
      </p:sp>
      <p:sp>
        <p:nvSpPr>
          <p:cNvPr id="5" name="角丸四角形 4"/>
          <p:cNvSpPr/>
          <p:nvPr/>
        </p:nvSpPr>
        <p:spPr>
          <a:xfrm>
            <a:off x="210312" y="4585239"/>
            <a:ext cx="8808544" cy="2199609"/>
          </a:xfrm>
          <a:prstGeom prst="round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kumimoji="1" lang="ja-JP"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648779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Text Box 16"/>
          <p:cNvSpPr txBox="1">
            <a:spLocks noChangeArrowheads="1"/>
          </p:cNvSpPr>
          <p:nvPr/>
        </p:nvSpPr>
        <p:spPr bwMode="auto">
          <a:xfrm>
            <a:off x="773789" y="4441439"/>
            <a:ext cx="2407710" cy="246221"/>
          </a:xfrm>
          <a:prstGeom prst="rect">
            <a:avLst/>
          </a:prstGeom>
          <a:noFill/>
          <a:ln>
            <a:noFill/>
          </a:ln>
          <a:effectLst/>
          <a:extLst>
            <a:ext uri="{909E8E84-426E-40DD-AFC4-6F175D3DCCD1}">
              <a14:hiddenFill xmlns:a14="http://schemas.microsoft.com/office/drawing/2010/main">
                <a:solidFill>
                  <a:srgbClr val="66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rtlCol="0">
            <a:spAutoFit/>
          </a:bodyPr>
          <a:lstStyle>
            <a:lvl1pPr algn="l" eaLnBrk="0" hangingPunct="0">
              <a:spcBef>
                <a:spcPts val="700"/>
              </a:spcBef>
              <a:buClr>
                <a:schemeClr val="tx2"/>
              </a:buClr>
              <a:buSzPct val="95000"/>
              <a:buFont typeface="Wingdings" pitchFamily="2" charset="2"/>
              <a:buChar char=""/>
              <a:defRPr kumimoji="1" sz="3000">
                <a:solidFill>
                  <a:schemeClr val="tx1"/>
                </a:solidFill>
                <a:latin typeface="Corbel" pitchFamily="34" charset="0"/>
                <a:ea typeface="HGｺﾞｼｯｸM" pitchFamily="49" charset="-128"/>
              </a:defRPr>
            </a:lvl1pPr>
            <a:lvl2pPr marL="742950" indent="-285750" algn="l" eaLnBrk="0" hangingPunct="0">
              <a:spcBef>
                <a:spcPct val="20000"/>
              </a:spcBef>
              <a:buClr>
                <a:schemeClr val="accent2"/>
              </a:buClr>
              <a:buSzPct val="90000"/>
              <a:buFont typeface="Wingdings" pitchFamily="2" charset="2"/>
              <a:buChar char=""/>
              <a:defRPr kumimoji="1" sz="2600">
                <a:solidFill>
                  <a:schemeClr val="tx1"/>
                </a:solidFill>
                <a:latin typeface="Corbel" pitchFamily="34" charset="0"/>
                <a:ea typeface="HGｺﾞｼｯｸM" pitchFamily="49" charset="-128"/>
              </a:defRPr>
            </a:lvl2pPr>
            <a:lvl3pPr marL="1143000" indent="-228600" algn="l" eaLnBrk="0" hangingPunct="0">
              <a:spcBef>
                <a:spcPct val="20000"/>
              </a:spcBef>
              <a:buClr>
                <a:schemeClr val="accent2"/>
              </a:buClr>
              <a:buFont typeface="Wingdings 2" pitchFamily="18" charset="2"/>
              <a:buChar char=""/>
              <a:defRPr kumimoji="1" sz="2400">
                <a:solidFill>
                  <a:schemeClr val="tx1"/>
                </a:solidFill>
                <a:latin typeface="Corbel" pitchFamily="34" charset="0"/>
                <a:ea typeface="HGｺﾞｼｯｸM" pitchFamily="49" charset="-128"/>
              </a:defRPr>
            </a:lvl3pPr>
            <a:lvl4pPr marL="1600200" indent="-228600" algn="l" eaLnBrk="0" hangingPunct="0">
              <a:spcBef>
                <a:spcPct val="20000"/>
              </a:spcBef>
              <a:buClr>
                <a:srgbClr val="E68422"/>
              </a:buClr>
              <a:buFont typeface="Wingdings 3" pitchFamily="18" charset="2"/>
              <a:buChar char=""/>
              <a:defRPr kumimoji="1" sz="2200">
                <a:solidFill>
                  <a:schemeClr val="tx1"/>
                </a:solidFill>
                <a:latin typeface="Corbel" pitchFamily="34" charset="0"/>
                <a:ea typeface="HGｺﾞｼｯｸM" pitchFamily="49" charset="-128"/>
              </a:defRPr>
            </a:lvl4pPr>
            <a:lvl5pPr marL="2057400" indent="-228600" algn="l" eaLnBrk="0" hangingPunct="0">
              <a:spcBef>
                <a:spcPct val="20000"/>
              </a:spcBef>
              <a:buClr>
                <a:srgbClr val="E68422"/>
              </a:buClr>
              <a:buFont typeface="Wingdings 2" pitchFamily="18" charset="2"/>
              <a:buChar char=""/>
              <a:defRPr kumimoji="1" sz="2000">
                <a:solidFill>
                  <a:schemeClr val="tx1"/>
                </a:solidFill>
                <a:latin typeface="Corbel" pitchFamily="34" charset="0"/>
                <a:ea typeface="HGｺﾞｼｯｸM" pitchFamily="49" charset="-128"/>
              </a:defRPr>
            </a:lvl5pPr>
            <a:lvl6pPr marL="2514600" indent="-228600" eaLnBrk="0" fontAlgn="base" hangingPunct="0">
              <a:spcBef>
                <a:spcPct val="20000"/>
              </a:spcBef>
              <a:spcAft>
                <a:spcPct val="0"/>
              </a:spcAft>
              <a:buClr>
                <a:srgbClr val="E68422"/>
              </a:buClr>
              <a:buFont typeface="Wingdings 2" pitchFamily="18" charset="2"/>
              <a:buChar char=""/>
              <a:defRPr kumimoji="1" sz="2000">
                <a:solidFill>
                  <a:schemeClr val="tx1"/>
                </a:solidFill>
                <a:latin typeface="Corbel" pitchFamily="34" charset="0"/>
                <a:ea typeface="HGｺﾞｼｯｸM" pitchFamily="49" charset="-128"/>
              </a:defRPr>
            </a:lvl6pPr>
            <a:lvl7pPr marL="2971800" indent="-228600" eaLnBrk="0" fontAlgn="base" hangingPunct="0">
              <a:spcBef>
                <a:spcPct val="20000"/>
              </a:spcBef>
              <a:spcAft>
                <a:spcPct val="0"/>
              </a:spcAft>
              <a:buClr>
                <a:srgbClr val="E68422"/>
              </a:buClr>
              <a:buFont typeface="Wingdings 2" pitchFamily="18" charset="2"/>
              <a:buChar char=""/>
              <a:defRPr kumimoji="1" sz="2000">
                <a:solidFill>
                  <a:schemeClr val="tx1"/>
                </a:solidFill>
                <a:latin typeface="Corbel" pitchFamily="34" charset="0"/>
                <a:ea typeface="HGｺﾞｼｯｸM" pitchFamily="49" charset="-128"/>
              </a:defRPr>
            </a:lvl7pPr>
            <a:lvl8pPr marL="3429000" indent="-228600" eaLnBrk="0" fontAlgn="base" hangingPunct="0">
              <a:spcBef>
                <a:spcPct val="20000"/>
              </a:spcBef>
              <a:spcAft>
                <a:spcPct val="0"/>
              </a:spcAft>
              <a:buClr>
                <a:srgbClr val="E68422"/>
              </a:buClr>
              <a:buFont typeface="Wingdings 2" pitchFamily="18" charset="2"/>
              <a:buChar char=""/>
              <a:defRPr kumimoji="1" sz="2000">
                <a:solidFill>
                  <a:schemeClr val="tx1"/>
                </a:solidFill>
                <a:latin typeface="Corbel" pitchFamily="34" charset="0"/>
                <a:ea typeface="HGｺﾞｼｯｸM" pitchFamily="49" charset="-128"/>
              </a:defRPr>
            </a:lvl8pPr>
            <a:lvl9pPr marL="3886200" indent="-228600" eaLnBrk="0" fontAlgn="base" hangingPunct="0">
              <a:spcBef>
                <a:spcPct val="20000"/>
              </a:spcBef>
              <a:spcAft>
                <a:spcPct val="0"/>
              </a:spcAft>
              <a:buClr>
                <a:srgbClr val="E68422"/>
              </a:buClr>
              <a:buFont typeface="Wingdings 2" pitchFamily="18" charset="2"/>
              <a:buChar char=""/>
              <a:defRPr kumimoji="1" sz="2000">
                <a:solidFill>
                  <a:schemeClr val="tx1"/>
                </a:solidFill>
                <a:latin typeface="Corbel" pitchFamily="34" charset="0"/>
                <a:ea typeface="HGｺﾞｼｯｸM" pitchFamily="49" charset="-128"/>
              </a:defRPr>
            </a:lvl9pPr>
          </a:lstStyle>
          <a:p>
            <a:pPr algn="ctr" rtl="0" eaLnBrk="1" hangingPunct="1">
              <a:spcBef>
                <a:spcPct val="0"/>
              </a:spcBef>
              <a:buClrTx/>
              <a:buSzTx/>
              <a:buFontTx/>
              <a:buNone/>
            </a:pPr>
            <a:r>
              <a:rPr lang="vi-vn" sz="1600" dirty="0">
                <a:latin typeface="+mn-lt"/>
                <a:ea typeface="+mn-ea"/>
              </a:rPr>
              <a:t>Bảng mạch điện tử thải bỏ</a:t>
            </a:r>
            <a:endParaRPr lang="ja-JP" altLang="en-US" sz="1600" dirty="0">
              <a:latin typeface="+mn-lt"/>
              <a:ea typeface="+mn-ea"/>
            </a:endParaRPr>
          </a:p>
        </p:txBody>
      </p:sp>
      <p:sp>
        <p:nvSpPr>
          <p:cNvPr id="32773" name="Text Box 17"/>
          <p:cNvSpPr txBox="1">
            <a:spLocks noChangeArrowheads="1"/>
          </p:cNvSpPr>
          <p:nvPr/>
        </p:nvSpPr>
        <p:spPr bwMode="auto">
          <a:xfrm>
            <a:off x="4869752" y="4441439"/>
            <a:ext cx="4049185" cy="246221"/>
          </a:xfrm>
          <a:prstGeom prst="rect">
            <a:avLst/>
          </a:prstGeom>
          <a:noFill/>
          <a:ln>
            <a:noFill/>
          </a:ln>
          <a:effectLst/>
          <a:extLst>
            <a:ext uri="{909E8E84-426E-40DD-AFC4-6F175D3DCCD1}">
              <a14:hiddenFill xmlns:a14="http://schemas.microsoft.com/office/drawing/2010/main">
                <a:solidFill>
                  <a:srgbClr val="66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rtlCol="0">
            <a:spAutoFit/>
          </a:bodyPr>
          <a:lstStyle>
            <a:lvl1pPr algn="l" eaLnBrk="0" hangingPunct="0">
              <a:spcBef>
                <a:spcPts val="700"/>
              </a:spcBef>
              <a:buClr>
                <a:schemeClr val="tx2"/>
              </a:buClr>
              <a:buSzPct val="95000"/>
              <a:buFont typeface="Wingdings" pitchFamily="2" charset="2"/>
              <a:buChar char=""/>
              <a:defRPr kumimoji="1" sz="3000">
                <a:solidFill>
                  <a:schemeClr val="tx1"/>
                </a:solidFill>
                <a:latin typeface="Corbel" pitchFamily="34" charset="0"/>
                <a:ea typeface="HGｺﾞｼｯｸM" pitchFamily="49" charset="-128"/>
              </a:defRPr>
            </a:lvl1pPr>
            <a:lvl2pPr marL="742950" indent="-285750" algn="l" eaLnBrk="0" hangingPunct="0">
              <a:spcBef>
                <a:spcPct val="20000"/>
              </a:spcBef>
              <a:buClr>
                <a:schemeClr val="accent2"/>
              </a:buClr>
              <a:buSzPct val="90000"/>
              <a:buFont typeface="Wingdings" pitchFamily="2" charset="2"/>
              <a:buChar char=""/>
              <a:defRPr kumimoji="1" sz="2600">
                <a:solidFill>
                  <a:schemeClr val="tx1"/>
                </a:solidFill>
                <a:latin typeface="Corbel" pitchFamily="34" charset="0"/>
                <a:ea typeface="HGｺﾞｼｯｸM" pitchFamily="49" charset="-128"/>
              </a:defRPr>
            </a:lvl2pPr>
            <a:lvl3pPr marL="1143000" indent="-228600" algn="l" eaLnBrk="0" hangingPunct="0">
              <a:spcBef>
                <a:spcPct val="20000"/>
              </a:spcBef>
              <a:buClr>
                <a:schemeClr val="accent2"/>
              </a:buClr>
              <a:buFont typeface="Wingdings 2" pitchFamily="18" charset="2"/>
              <a:buChar char=""/>
              <a:defRPr kumimoji="1" sz="2400">
                <a:solidFill>
                  <a:schemeClr val="tx1"/>
                </a:solidFill>
                <a:latin typeface="Corbel" pitchFamily="34" charset="0"/>
                <a:ea typeface="HGｺﾞｼｯｸM" pitchFamily="49" charset="-128"/>
              </a:defRPr>
            </a:lvl3pPr>
            <a:lvl4pPr marL="1600200" indent="-228600" algn="l" eaLnBrk="0" hangingPunct="0">
              <a:spcBef>
                <a:spcPct val="20000"/>
              </a:spcBef>
              <a:buClr>
                <a:srgbClr val="E68422"/>
              </a:buClr>
              <a:buFont typeface="Wingdings 3" pitchFamily="18" charset="2"/>
              <a:buChar char=""/>
              <a:defRPr kumimoji="1" sz="2200">
                <a:solidFill>
                  <a:schemeClr val="tx1"/>
                </a:solidFill>
                <a:latin typeface="Corbel" pitchFamily="34" charset="0"/>
                <a:ea typeface="HGｺﾞｼｯｸM" pitchFamily="49" charset="-128"/>
              </a:defRPr>
            </a:lvl4pPr>
            <a:lvl5pPr marL="2057400" indent="-228600" algn="l" eaLnBrk="0" hangingPunct="0">
              <a:spcBef>
                <a:spcPct val="20000"/>
              </a:spcBef>
              <a:buClr>
                <a:srgbClr val="E68422"/>
              </a:buClr>
              <a:buFont typeface="Wingdings 2" pitchFamily="18" charset="2"/>
              <a:buChar char=""/>
              <a:defRPr kumimoji="1" sz="2000">
                <a:solidFill>
                  <a:schemeClr val="tx1"/>
                </a:solidFill>
                <a:latin typeface="Corbel" pitchFamily="34" charset="0"/>
                <a:ea typeface="HGｺﾞｼｯｸM" pitchFamily="49" charset="-128"/>
              </a:defRPr>
            </a:lvl5pPr>
            <a:lvl6pPr marL="2514600" indent="-228600" eaLnBrk="0" fontAlgn="base" hangingPunct="0">
              <a:spcBef>
                <a:spcPct val="20000"/>
              </a:spcBef>
              <a:spcAft>
                <a:spcPct val="0"/>
              </a:spcAft>
              <a:buClr>
                <a:srgbClr val="E68422"/>
              </a:buClr>
              <a:buFont typeface="Wingdings 2" pitchFamily="18" charset="2"/>
              <a:buChar char=""/>
              <a:defRPr kumimoji="1" sz="2000">
                <a:solidFill>
                  <a:schemeClr val="tx1"/>
                </a:solidFill>
                <a:latin typeface="Corbel" pitchFamily="34" charset="0"/>
                <a:ea typeface="HGｺﾞｼｯｸM" pitchFamily="49" charset="-128"/>
              </a:defRPr>
            </a:lvl6pPr>
            <a:lvl7pPr marL="2971800" indent="-228600" eaLnBrk="0" fontAlgn="base" hangingPunct="0">
              <a:spcBef>
                <a:spcPct val="20000"/>
              </a:spcBef>
              <a:spcAft>
                <a:spcPct val="0"/>
              </a:spcAft>
              <a:buClr>
                <a:srgbClr val="E68422"/>
              </a:buClr>
              <a:buFont typeface="Wingdings 2" pitchFamily="18" charset="2"/>
              <a:buChar char=""/>
              <a:defRPr kumimoji="1" sz="2000">
                <a:solidFill>
                  <a:schemeClr val="tx1"/>
                </a:solidFill>
                <a:latin typeface="Corbel" pitchFamily="34" charset="0"/>
                <a:ea typeface="HGｺﾞｼｯｸM" pitchFamily="49" charset="-128"/>
              </a:defRPr>
            </a:lvl7pPr>
            <a:lvl8pPr marL="3429000" indent="-228600" eaLnBrk="0" fontAlgn="base" hangingPunct="0">
              <a:spcBef>
                <a:spcPct val="20000"/>
              </a:spcBef>
              <a:spcAft>
                <a:spcPct val="0"/>
              </a:spcAft>
              <a:buClr>
                <a:srgbClr val="E68422"/>
              </a:buClr>
              <a:buFont typeface="Wingdings 2" pitchFamily="18" charset="2"/>
              <a:buChar char=""/>
              <a:defRPr kumimoji="1" sz="2000">
                <a:solidFill>
                  <a:schemeClr val="tx1"/>
                </a:solidFill>
                <a:latin typeface="Corbel" pitchFamily="34" charset="0"/>
                <a:ea typeface="HGｺﾞｼｯｸM" pitchFamily="49" charset="-128"/>
              </a:defRPr>
            </a:lvl8pPr>
            <a:lvl9pPr marL="3886200" indent="-228600" eaLnBrk="0" fontAlgn="base" hangingPunct="0">
              <a:spcBef>
                <a:spcPct val="20000"/>
              </a:spcBef>
              <a:spcAft>
                <a:spcPct val="0"/>
              </a:spcAft>
              <a:buClr>
                <a:srgbClr val="E68422"/>
              </a:buClr>
              <a:buFont typeface="Wingdings 2" pitchFamily="18" charset="2"/>
              <a:buChar char=""/>
              <a:defRPr kumimoji="1" sz="2000">
                <a:solidFill>
                  <a:schemeClr val="tx1"/>
                </a:solidFill>
                <a:latin typeface="Corbel" pitchFamily="34" charset="0"/>
                <a:ea typeface="HGｺﾞｼｯｸM" pitchFamily="49" charset="-128"/>
              </a:defRPr>
            </a:lvl9pPr>
          </a:lstStyle>
          <a:p>
            <a:pPr algn="ctr" rtl="0" eaLnBrk="1" hangingPunct="1">
              <a:spcBef>
                <a:spcPct val="0"/>
              </a:spcBef>
              <a:buClrTx/>
              <a:buSzTx/>
              <a:buFontTx/>
              <a:buNone/>
            </a:pPr>
            <a:r>
              <a:rPr lang="vi-vn" sz="1600" dirty="0">
                <a:latin typeface="+mn-lt"/>
                <a:ea typeface="+mn-ea"/>
              </a:rPr>
              <a:t>Bảng mạch được tách ra và linh kiện điện tử</a:t>
            </a:r>
            <a:endParaRPr lang="ja-JP" altLang="en-US" sz="1600" dirty="0">
              <a:latin typeface="+mn-lt"/>
              <a:ea typeface="+mn-ea"/>
            </a:endParaRPr>
          </a:p>
        </p:txBody>
      </p:sp>
      <p:sp>
        <p:nvSpPr>
          <p:cNvPr id="32776" name="Text Box 34"/>
          <p:cNvSpPr txBox="1">
            <a:spLocks noChangeArrowheads="1"/>
          </p:cNvSpPr>
          <p:nvPr/>
        </p:nvSpPr>
        <p:spPr bwMode="auto">
          <a:xfrm>
            <a:off x="129884" y="814790"/>
            <a:ext cx="90360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rtlCol="0">
            <a:spAutoFit/>
          </a:bodyPr>
          <a:lstStyle>
            <a:lvl1pPr algn="l" eaLnBrk="0" hangingPunct="0">
              <a:spcBef>
                <a:spcPts val="700"/>
              </a:spcBef>
              <a:buClr>
                <a:schemeClr val="tx2"/>
              </a:buClr>
              <a:buSzPct val="95000"/>
              <a:buFont typeface="Wingdings" pitchFamily="2" charset="2"/>
              <a:buChar char=""/>
              <a:defRPr kumimoji="1" sz="3000">
                <a:solidFill>
                  <a:schemeClr val="tx1"/>
                </a:solidFill>
                <a:latin typeface="Corbel" pitchFamily="34" charset="0"/>
                <a:ea typeface="HGｺﾞｼｯｸM" pitchFamily="49" charset="-128"/>
              </a:defRPr>
            </a:lvl1pPr>
            <a:lvl2pPr marL="742950" indent="-285750" algn="l" eaLnBrk="0" hangingPunct="0">
              <a:spcBef>
                <a:spcPct val="20000"/>
              </a:spcBef>
              <a:buClr>
                <a:schemeClr val="accent2"/>
              </a:buClr>
              <a:buSzPct val="90000"/>
              <a:buFont typeface="Wingdings" pitchFamily="2" charset="2"/>
              <a:buChar char=""/>
              <a:defRPr kumimoji="1" sz="2600">
                <a:solidFill>
                  <a:schemeClr val="tx1"/>
                </a:solidFill>
                <a:latin typeface="Corbel" pitchFamily="34" charset="0"/>
                <a:ea typeface="HGｺﾞｼｯｸM" pitchFamily="49" charset="-128"/>
              </a:defRPr>
            </a:lvl2pPr>
            <a:lvl3pPr marL="1143000" indent="-228600" algn="l" eaLnBrk="0" hangingPunct="0">
              <a:spcBef>
                <a:spcPct val="20000"/>
              </a:spcBef>
              <a:buClr>
                <a:schemeClr val="accent2"/>
              </a:buClr>
              <a:buFont typeface="Wingdings 2" pitchFamily="18" charset="2"/>
              <a:buChar char=""/>
              <a:defRPr kumimoji="1" sz="2400">
                <a:solidFill>
                  <a:schemeClr val="tx1"/>
                </a:solidFill>
                <a:latin typeface="Corbel" pitchFamily="34" charset="0"/>
                <a:ea typeface="HGｺﾞｼｯｸM" pitchFamily="49" charset="-128"/>
              </a:defRPr>
            </a:lvl3pPr>
            <a:lvl4pPr marL="1600200" indent="-228600" algn="l" eaLnBrk="0" hangingPunct="0">
              <a:spcBef>
                <a:spcPct val="20000"/>
              </a:spcBef>
              <a:buClr>
                <a:srgbClr val="E68422"/>
              </a:buClr>
              <a:buFont typeface="Wingdings 3" pitchFamily="18" charset="2"/>
              <a:buChar char=""/>
              <a:defRPr kumimoji="1" sz="2200">
                <a:solidFill>
                  <a:schemeClr val="tx1"/>
                </a:solidFill>
                <a:latin typeface="Corbel" pitchFamily="34" charset="0"/>
                <a:ea typeface="HGｺﾞｼｯｸM" pitchFamily="49" charset="-128"/>
              </a:defRPr>
            </a:lvl4pPr>
            <a:lvl5pPr marL="2057400" indent="-228600" algn="l" eaLnBrk="0" hangingPunct="0">
              <a:spcBef>
                <a:spcPct val="20000"/>
              </a:spcBef>
              <a:buClr>
                <a:srgbClr val="E68422"/>
              </a:buClr>
              <a:buFont typeface="Wingdings 2" pitchFamily="18" charset="2"/>
              <a:buChar char=""/>
              <a:defRPr kumimoji="1" sz="2000">
                <a:solidFill>
                  <a:schemeClr val="tx1"/>
                </a:solidFill>
                <a:latin typeface="Corbel" pitchFamily="34" charset="0"/>
                <a:ea typeface="HGｺﾞｼｯｸM" pitchFamily="49" charset="-128"/>
              </a:defRPr>
            </a:lvl5pPr>
            <a:lvl6pPr marL="2514600" indent="-228600" eaLnBrk="0" fontAlgn="base" hangingPunct="0">
              <a:spcBef>
                <a:spcPct val="20000"/>
              </a:spcBef>
              <a:spcAft>
                <a:spcPct val="0"/>
              </a:spcAft>
              <a:buClr>
                <a:srgbClr val="E68422"/>
              </a:buClr>
              <a:buFont typeface="Wingdings 2" pitchFamily="18" charset="2"/>
              <a:buChar char=""/>
              <a:defRPr kumimoji="1" sz="2000">
                <a:solidFill>
                  <a:schemeClr val="tx1"/>
                </a:solidFill>
                <a:latin typeface="Corbel" pitchFamily="34" charset="0"/>
                <a:ea typeface="HGｺﾞｼｯｸM" pitchFamily="49" charset="-128"/>
              </a:defRPr>
            </a:lvl6pPr>
            <a:lvl7pPr marL="2971800" indent="-228600" eaLnBrk="0" fontAlgn="base" hangingPunct="0">
              <a:spcBef>
                <a:spcPct val="20000"/>
              </a:spcBef>
              <a:spcAft>
                <a:spcPct val="0"/>
              </a:spcAft>
              <a:buClr>
                <a:srgbClr val="E68422"/>
              </a:buClr>
              <a:buFont typeface="Wingdings 2" pitchFamily="18" charset="2"/>
              <a:buChar char=""/>
              <a:defRPr kumimoji="1" sz="2000">
                <a:solidFill>
                  <a:schemeClr val="tx1"/>
                </a:solidFill>
                <a:latin typeface="Corbel" pitchFamily="34" charset="0"/>
                <a:ea typeface="HGｺﾞｼｯｸM" pitchFamily="49" charset="-128"/>
              </a:defRPr>
            </a:lvl7pPr>
            <a:lvl8pPr marL="3429000" indent="-228600" eaLnBrk="0" fontAlgn="base" hangingPunct="0">
              <a:spcBef>
                <a:spcPct val="20000"/>
              </a:spcBef>
              <a:spcAft>
                <a:spcPct val="0"/>
              </a:spcAft>
              <a:buClr>
                <a:srgbClr val="E68422"/>
              </a:buClr>
              <a:buFont typeface="Wingdings 2" pitchFamily="18" charset="2"/>
              <a:buChar char=""/>
              <a:defRPr kumimoji="1" sz="2000">
                <a:solidFill>
                  <a:schemeClr val="tx1"/>
                </a:solidFill>
                <a:latin typeface="Corbel" pitchFamily="34" charset="0"/>
                <a:ea typeface="HGｺﾞｼｯｸM" pitchFamily="49" charset="-128"/>
              </a:defRPr>
            </a:lvl8pPr>
            <a:lvl9pPr marL="3886200" indent="-228600" eaLnBrk="0" fontAlgn="base" hangingPunct="0">
              <a:spcBef>
                <a:spcPct val="20000"/>
              </a:spcBef>
              <a:spcAft>
                <a:spcPct val="0"/>
              </a:spcAft>
              <a:buClr>
                <a:srgbClr val="E68422"/>
              </a:buClr>
              <a:buFont typeface="Wingdings 2" pitchFamily="18" charset="2"/>
              <a:buChar char=""/>
              <a:defRPr kumimoji="1" sz="2000">
                <a:solidFill>
                  <a:schemeClr val="tx1"/>
                </a:solidFill>
                <a:latin typeface="Corbel" pitchFamily="34" charset="0"/>
                <a:ea typeface="HGｺﾞｼｯｸM" pitchFamily="49" charset="-128"/>
              </a:defRPr>
            </a:lvl9pPr>
          </a:lstStyle>
          <a:p>
            <a:pPr rtl="0" eaLnBrk="1" hangingPunct="1">
              <a:spcBef>
                <a:spcPct val="0"/>
              </a:spcBef>
              <a:buClrTx/>
              <a:buSzTx/>
              <a:buFontTx/>
              <a:buNone/>
            </a:pPr>
            <a:r>
              <a:rPr lang="vi-vn" sz="1600" dirty="0">
                <a:latin typeface="+mn-lt"/>
                <a:ea typeface="+mn-ea"/>
              </a:rPr>
              <a:t>◆ Nung chảy thiếc hàn của bảng mạch điện tử thải bỏ và bóc tách linh kiện điện tử (độc quyền AS)</a:t>
            </a:r>
            <a:endParaRPr lang="ja-JP" altLang="en-US" sz="1600" dirty="0">
              <a:latin typeface="+mn-lt"/>
              <a:ea typeface="+mn-ea"/>
            </a:endParaRPr>
          </a:p>
        </p:txBody>
      </p:sp>
      <p:pic>
        <p:nvPicPr>
          <p:cNvPr id="20" name="Picture 19" descr="25-01-基板-処理前"/>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0808" y="1401034"/>
            <a:ext cx="3674980" cy="2757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20" descr="25-02-基板-処理後"/>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93380" y="1603998"/>
            <a:ext cx="1034817" cy="782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Line 6">
            <a:extLst>
              <a:ext uri="{FF2B5EF4-FFF2-40B4-BE49-F238E27FC236}">
                <a16:creationId xmlns:a16="http://schemas.microsoft.com/office/drawing/2014/main" id="{22ACC977-45F8-44F2-B042-76232041AE1D}"/>
              </a:ext>
            </a:extLst>
          </p:cNvPr>
          <p:cNvSpPr>
            <a:spLocks noChangeShapeType="1"/>
          </p:cNvSpPr>
          <p:nvPr/>
        </p:nvSpPr>
        <p:spPr bwMode="auto">
          <a:xfrm flipV="1">
            <a:off x="22079" y="540686"/>
            <a:ext cx="9108000" cy="14924"/>
          </a:xfrm>
          <a:prstGeom prst="line">
            <a:avLst/>
          </a:prstGeom>
          <a:noFill/>
          <a:ln w="19050">
            <a:solidFill>
              <a:schemeClr val="accent6"/>
            </a:solidFill>
            <a:round/>
            <a:headEnd/>
            <a:tailEnd/>
          </a:ln>
          <a:extLst>
            <a:ext uri="{909E8E84-426E-40DD-AFC4-6F175D3DCCD1}">
              <a14:hiddenFill xmlns:a14="http://schemas.microsoft.com/office/drawing/2010/main">
                <a:noFill/>
              </a14:hiddenFill>
            </a:ext>
          </a:extLst>
        </p:spPr>
        <p:txBody>
          <a:bodyPr rtlCol="0"/>
          <a:lstStyle/>
          <a:p>
            <a:pPr rtl="0"/>
            <a:endParaRPr lang="ja-JP" altLang="en-US" sz="1200"/>
          </a:p>
        </p:txBody>
      </p:sp>
      <p:sp>
        <p:nvSpPr>
          <p:cNvPr id="17" name="Line 7">
            <a:extLst>
              <a:ext uri="{FF2B5EF4-FFF2-40B4-BE49-F238E27FC236}">
                <a16:creationId xmlns:a16="http://schemas.microsoft.com/office/drawing/2014/main" id="{B0B746A1-D82B-488B-B327-6A2F80FC8175}"/>
              </a:ext>
            </a:extLst>
          </p:cNvPr>
          <p:cNvSpPr>
            <a:spLocks noChangeShapeType="1"/>
          </p:cNvSpPr>
          <p:nvPr/>
        </p:nvSpPr>
        <p:spPr bwMode="auto">
          <a:xfrm>
            <a:off x="22080" y="622282"/>
            <a:ext cx="9108000" cy="0"/>
          </a:xfrm>
          <a:prstGeom prst="line">
            <a:avLst/>
          </a:prstGeom>
          <a:noFill/>
          <a:ln w="57150">
            <a:solidFill>
              <a:schemeClr val="accent6"/>
            </a:solidFill>
            <a:round/>
            <a:headEnd/>
            <a:tailEnd/>
          </a:ln>
          <a:extLst>
            <a:ext uri="{909E8E84-426E-40DD-AFC4-6F175D3DCCD1}">
              <a14:hiddenFill xmlns:a14="http://schemas.microsoft.com/office/drawing/2010/main">
                <a:noFill/>
              </a14:hiddenFill>
            </a:ext>
          </a:extLst>
        </p:spPr>
        <p:txBody>
          <a:bodyPr rtlCol="0"/>
          <a:lstStyle/>
          <a:p>
            <a:pPr rtl="0"/>
            <a:endParaRPr lang="ja-JP" altLang="en-US" sz="1200"/>
          </a:p>
        </p:txBody>
      </p:sp>
      <p:pic>
        <p:nvPicPr>
          <p:cNvPr id="18" name="Picture 4">
            <a:extLst>
              <a:ext uri="{FF2B5EF4-FFF2-40B4-BE49-F238E27FC236}">
                <a16:creationId xmlns:a16="http://schemas.microsoft.com/office/drawing/2014/main" id="{320BB82C-D6D9-4D04-AF2A-0DFA047CF914}"/>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b="25149"/>
          <a:stretch/>
        </p:blipFill>
        <p:spPr bwMode="auto">
          <a:xfrm>
            <a:off x="7481455" y="10481"/>
            <a:ext cx="1662545" cy="45349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
        <p:nvSpPr>
          <p:cNvPr id="19" name="Text Box 5">
            <a:extLst>
              <a:ext uri="{FF2B5EF4-FFF2-40B4-BE49-F238E27FC236}">
                <a16:creationId xmlns:a16="http://schemas.microsoft.com/office/drawing/2014/main" id="{25569294-3892-47AF-BB84-032763943165}"/>
              </a:ext>
            </a:extLst>
          </p:cNvPr>
          <p:cNvSpPr txBox="1">
            <a:spLocks noChangeArrowheads="1"/>
          </p:cNvSpPr>
          <p:nvPr/>
        </p:nvSpPr>
        <p:spPr bwMode="auto">
          <a:xfrm>
            <a:off x="111124" y="111100"/>
            <a:ext cx="7317182" cy="34412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lIns="18000" tIns="18000" rIns="18000" bIns="18000" rtlCol="0">
            <a:spAutoFit/>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lang="vi-vn" sz="2000" i="0" u="none" strike="noStrike" kern="1200" cap="none" spc="0" normalizeH="0" noProof="0" dirty="0">
                <a:ln>
                  <a:noFill/>
                </a:ln>
                <a:solidFill>
                  <a:prstClr val="black"/>
                </a:solidFill>
                <a:effectLst/>
                <a:uLnTx/>
                <a:uFillTx/>
                <a:latin typeface="+mn-lt"/>
                <a:ea typeface="Meiryo UI" panose="020B0604030504040204" pitchFamily="50" charset="-128"/>
                <a:cs typeface="+mn-cs"/>
              </a:rPr>
              <a:t>Đặc điểm và ưu thế của tái chế mỏ đô thị theo phương pháp AS</a:t>
            </a:r>
            <a:endParaRPr kumimoji="1" lang="ja-JP" altLang="en-US" sz="2000" i="0" u="none" strike="noStrike" kern="1200" cap="none" spc="0" normalizeH="0" baseline="0" noProof="0" dirty="0">
              <a:ln>
                <a:noFill/>
              </a:ln>
              <a:solidFill>
                <a:prstClr val="black"/>
              </a:solidFill>
              <a:effectLst/>
              <a:uLnTx/>
              <a:uFillTx/>
              <a:latin typeface="+mn-lt"/>
              <a:ea typeface="Meiryo UI" panose="020B0604030504040204" pitchFamily="50" charset="-128"/>
              <a:cs typeface="+mn-cs"/>
            </a:endParaRPr>
          </a:p>
        </p:txBody>
      </p:sp>
      <p:pic>
        <p:nvPicPr>
          <p:cNvPr id="24" name="Picture 26" descr="写真[1]"/>
          <p:cNvPicPr>
            <a:picLocks noChangeAspect="1" noChangeArrowheads="1"/>
          </p:cNvPicPr>
          <p:nvPr/>
        </p:nvPicPr>
        <p:blipFill>
          <a:blip r:embed="rId6" cstate="hqprint">
            <a:extLst>
              <a:ext uri="{28A0092B-C50C-407E-A947-70E740481C1C}">
                <a14:useLocalDpi xmlns:a14="http://schemas.microsoft.com/office/drawing/2010/main" val="0"/>
              </a:ext>
            </a:extLst>
          </a:blip>
          <a:srcRect r="17195" b="13866"/>
          <a:stretch>
            <a:fillRect/>
          </a:stretch>
        </p:blipFill>
        <p:spPr bwMode="auto">
          <a:xfrm>
            <a:off x="6344567" y="2313228"/>
            <a:ext cx="1099549" cy="856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27" descr="16"/>
          <p:cNvPicPr>
            <a:picLocks noChangeAspect="1" noChangeArrowheads="1"/>
          </p:cNvPicPr>
          <p:nvPr/>
        </p:nvPicPr>
        <p:blipFill>
          <a:blip r:embed="rId7" cstate="hqprint">
            <a:extLst>
              <a:ext uri="{28A0092B-C50C-407E-A947-70E740481C1C}">
                <a14:useLocalDpi xmlns:a14="http://schemas.microsoft.com/office/drawing/2010/main" val="0"/>
              </a:ext>
            </a:extLst>
          </a:blip>
          <a:srcRect l="12793" t="11015" r="15450" b="6302"/>
          <a:stretch>
            <a:fillRect/>
          </a:stretch>
        </p:blipFill>
        <p:spPr bwMode="auto">
          <a:xfrm>
            <a:off x="6326986" y="1286504"/>
            <a:ext cx="1101320" cy="951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28" descr="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25691" y="2318506"/>
            <a:ext cx="814915"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32" descr="写真_1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128197" y="3275181"/>
            <a:ext cx="1149267" cy="950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29" descr="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570347" y="3254366"/>
            <a:ext cx="814915" cy="700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30" descr="1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196253" y="2637042"/>
            <a:ext cx="864185" cy="73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Picture 31" descr="1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588052" y="1498652"/>
            <a:ext cx="797210"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表 1"/>
          <p:cNvGraphicFramePr>
            <a:graphicFrameLocks noGrp="1"/>
          </p:cNvGraphicFramePr>
          <p:nvPr>
            <p:extLst>
              <p:ext uri="{D42A27DB-BD31-4B8C-83A1-F6EECF244321}">
                <p14:modId xmlns:p14="http://schemas.microsoft.com/office/powerpoint/2010/main" val="1025041187"/>
              </p:ext>
            </p:extLst>
          </p:nvPr>
        </p:nvGraphicFramePr>
        <p:xfrm>
          <a:off x="335824" y="4753079"/>
          <a:ext cx="8296676" cy="2007382"/>
        </p:xfrm>
        <a:graphic>
          <a:graphicData uri="http://schemas.openxmlformats.org/drawingml/2006/table">
            <a:tbl>
              <a:tblPr firstRow="1" bandRow="1">
                <a:tableStyleId>{93296810-A885-4BE3-A3E7-6D5BEEA58F35}</a:tableStyleId>
              </a:tblPr>
              <a:tblGrid>
                <a:gridCol w="1998193">
                  <a:extLst>
                    <a:ext uri="{9D8B030D-6E8A-4147-A177-3AD203B41FA5}">
                      <a16:colId xmlns:a16="http://schemas.microsoft.com/office/drawing/2014/main" val="929715308"/>
                    </a:ext>
                  </a:extLst>
                </a:gridCol>
                <a:gridCol w="6298483">
                  <a:extLst>
                    <a:ext uri="{9D8B030D-6E8A-4147-A177-3AD203B41FA5}">
                      <a16:colId xmlns:a16="http://schemas.microsoft.com/office/drawing/2014/main" val="3589552147"/>
                    </a:ext>
                  </a:extLst>
                </a:gridCol>
              </a:tblGrid>
              <a:tr h="544342">
                <a:tc>
                  <a:txBody>
                    <a:bodyPr/>
                    <a:lstStyle/>
                    <a:p>
                      <a:pPr algn="ctr" rtl="0"/>
                      <a:r>
                        <a:rPr lang="vi-vn" sz="1400" dirty="0"/>
                        <a:t>Hạng mục</a:t>
                      </a:r>
                      <a:endParaRPr kumimoji="1" lang="ja-JP" altLang="en-US" sz="1400" dirty="0"/>
                    </a:p>
                  </a:txBody>
                  <a:tcPr anchor="ctr"/>
                </a:tc>
                <a:tc>
                  <a:txBody>
                    <a:bodyPr/>
                    <a:lstStyle/>
                    <a:p>
                      <a:pPr algn="ctr" rtl="0"/>
                      <a:r>
                        <a:rPr lang="vi-vn" sz="1400" dirty="0"/>
                        <a:t>Nội dung</a:t>
                      </a:r>
                      <a:endParaRPr kumimoji="1" lang="ja-JP" altLang="en-US" sz="1400" dirty="0"/>
                    </a:p>
                  </a:txBody>
                  <a:tcPr anchor="ctr"/>
                </a:tc>
                <a:extLst>
                  <a:ext uri="{0D108BD9-81ED-4DB2-BD59-A6C34878D82A}">
                    <a16:rowId xmlns:a16="http://schemas.microsoft.com/office/drawing/2014/main" val="3865651741"/>
                  </a:ext>
                </a:extLst>
              </a:tr>
              <a:tr h="544342">
                <a:tc>
                  <a:txBody>
                    <a:bodyPr/>
                    <a:lstStyle/>
                    <a:p>
                      <a:pPr algn="ctr" rtl="0"/>
                      <a:r>
                        <a:rPr lang="vi-vn" sz="1400" dirty="0"/>
                        <a:t>Khía cạnh kinh tế</a:t>
                      </a:r>
                      <a:endParaRPr kumimoji="1" lang="ja-JP" altLang="en-US" sz="1400" dirty="0"/>
                    </a:p>
                  </a:txBody>
                  <a:tcPr anchor="ctr"/>
                </a:tc>
                <a:tc>
                  <a:txBody>
                    <a:bodyPr/>
                    <a:lstStyle/>
                    <a:p>
                      <a:pPr algn="l" rtl="0"/>
                      <a:r>
                        <a:rPr lang="vi-vn" sz="1400" dirty="0"/>
                        <a:t>Nhờ vào việc phân tách linh kiện điện tử và bảng mạch, giá trị kinh tế sẽ cao hơn </a:t>
                      </a:r>
                      <a:r>
                        <a:rPr lang="vi-vn" sz="1400" b="1" i="1" dirty="0"/>
                        <a:t>khoảng 1,3 ~ 1,5 lần</a:t>
                      </a:r>
                      <a:r>
                        <a:rPr lang="vi-vn" sz="1400" dirty="0"/>
                        <a:t> so với khi bán ở tình trạng bảng mạch nguyên hoặc bảng mạch đã bị nghiền.</a:t>
                      </a:r>
                      <a:endParaRPr kumimoji="1" lang="ja-JP" altLang="en-US" sz="1400" dirty="0"/>
                    </a:p>
                  </a:txBody>
                  <a:tcPr anchor="ctr"/>
                </a:tc>
                <a:extLst>
                  <a:ext uri="{0D108BD9-81ED-4DB2-BD59-A6C34878D82A}">
                    <a16:rowId xmlns:a16="http://schemas.microsoft.com/office/drawing/2014/main" val="1663636312"/>
                  </a:ext>
                </a:extLst>
              </a:tr>
              <a:tr h="544342">
                <a:tc>
                  <a:txBody>
                    <a:bodyPr/>
                    <a:lstStyle/>
                    <a:p>
                      <a:pPr algn="ctr" rtl="0"/>
                      <a:r>
                        <a:rPr lang="vi-vn" sz="1400" dirty="0"/>
                        <a:t>Khía cạnh môi trường</a:t>
                      </a:r>
                      <a:endParaRPr kumimoji="1" lang="ja-JP" altLang="en-US" sz="1400" dirty="0"/>
                    </a:p>
                  </a:txBody>
                  <a:tcPr anchor="ctr"/>
                </a:tc>
                <a:tc>
                  <a:txBody>
                    <a:bodyPr/>
                    <a:lstStyle/>
                    <a:p>
                      <a:pPr algn="l" rtl="0"/>
                      <a:r>
                        <a:rPr lang="vi-vn" sz="1400" dirty="0"/>
                        <a:t>Nếu nghiền nát trước khi vận chuyển, các linh kiện điện tử tái chế có chứa Pd và Ta sẽ không thể được thu hồi và bị xử lý cùng với các vật liệu không cần thiết.</a:t>
                      </a:r>
                      <a:endParaRPr kumimoji="1" lang="ja-JP" altLang="en-US" sz="1400" dirty="0"/>
                    </a:p>
                  </a:txBody>
                  <a:tcPr anchor="ctr"/>
                </a:tc>
                <a:extLst>
                  <a:ext uri="{0D108BD9-81ED-4DB2-BD59-A6C34878D82A}">
                    <a16:rowId xmlns:a16="http://schemas.microsoft.com/office/drawing/2014/main" val="1964390682"/>
                  </a:ext>
                </a:extLst>
              </a:tr>
            </a:tbl>
          </a:graphicData>
        </a:graphic>
      </p:graphicFrame>
      <p:sp>
        <p:nvSpPr>
          <p:cNvPr id="4" name="二等辺三角形 3"/>
          <p:cNvSpPr/>
          <p:nvPr/>
        </p:nvSpPr>
        <p:spPr>
          <a:xfrm rot="5400000">
            <a:off x="3475040" y="2470595"/>
            <a:ext cx="2351084" cy="669227"/>
          </a:xfrm>
          <a:prstGeom prst="triangl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kumimoji="1" lang="ja-JP" altLang="en-US" sz="1200"/>
          </a:p>
        </p:txBody>
      </p:sp>
    </p:spTree>
    <p:extLst>
      <p:ext uri="{BB962C8B-B14F-4D97-AF65-F5344CB8AC3E}">
        <p14:creationId xmlns:p14="http://schemas.microsoft.com/office/powerpoint/2010/main" val="381596253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図 16">
            <a:extLst>
              <a:ext uri="{FF2B5EF4-FFF2-40B4-BE49-F238E27FC236}">
                <a16:creationId xmlns:a16="http://schemas.microsoft.com/office/drawing/2014/main" id="{F7A5B0A8-7FF7-A7DF-A614-36CA2CF0924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83692" y="1862202"/>
            <a:ext cx="3898655" cy="2892160"/>
          </a:xfrm>
          <a:prstGeom prst="rect">
            <a:avLst/>
          </a:prstGeom>
        </p:spPr>
      </p:pic>
      <p:pic>
        <p:nvPicPr>
          <p:cNvPr id="4" name="Picture 4">
            <a:extLst>
              <a:ext uri="{FF2B5EF4-FFF2-40B4-BE49-F238E27FC236}">
                <a16:creationId xmlns:a16="http://schemas.microsoft.com/office/drawing/2014/main" id="{A6E52770-5769-418C-AD28-594C6DF431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1454" y="18156"/>
            <a:ext cx="1662545" cy="56991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
        <p:nvSpPr>
          <p:cNvPr id="6" name="Line 6">
            <a:extLst>
              <a:ext uri="{FF2B5EF4-FFF2-40B4-BE49-F238E27FC236}">
                <a16:creationId xmlns:a16="http://schemas.microsoft.com/office/drawing/2014/main" id="{22ACC977-45F8-44F2-B042-76232041AE1D}"/>
              </a:ext>
            </a:extLst>
          </p:cNvPr>
          <p:cNvSpPr>
            <a:spLocks noChangeShapeType="1"/>
          </p:cNvSpPr>
          <p:nvPr/>
        </p:nvSpPr>
        <p:spPr bwMode="auto">
          <a:xfrm flipV="1">
            <a:off x="22079" y="604694"/>
            <a:ext cx="9108000" cy="14924"/>
          </a:xfrm>
          <a:prstGeom prst="line">
            <a:avLst/>
          </a:prstGeom>
          <a:noFill/>
          <a:ln w="19050">
            <a:solidFill>
              <a:schemeClr val="accent6"/>
            </a:solidFill>
            <a:round/>
            <a:headEnd/>
            <a:tailEnd/>
          </a:ln>
          <a:extLst>
            <a:ext uri="{909E8E84-426E-40DD-AFC4-6F175D3DCCD1}">
              <a14:hiddenFill xmlns:a14="http://schemas.microsoft.com/office/drawing/2010/main">
                <a:noFill/>
              </a14:hiddenFill>
            </a:ext>
          </a:extLst>
        </p:spPr>
        <p:txBody>
          <a:bodyPr rtlCol="0"/>
          <a:lstStyle/>
          <a:p>
            <a:pPr rtl="0"/>
            <a:endParaRPr lang="ja-JP" altLang="en-US" sz="1600">
              <a:latin typeface="Arial" panose="020B0604020202020204" pitchFamily="34" charset="0"/>
              <a:cs typeface="Arial" panose="020B0604020202020204" pitchFamily="34" charset="0"/>
            </a:endParaRPr>
          </a:p>
        </p:txBody>
      </p:sp>
      <p:sp>
        <p:nvSpPr>
          <p:cNvPr id="7" name="Line 7">
            <a:extLst>
              <a:ext uri="{FF2B5EF4-FFF2-40B4-BE49-F238E27FC236}">
                <a16:creationId xmlns:a16="http://schemas.microsoft.com/office/drawing/2014/main" id="{B0B746A1-D82B-488B-B327-6A2F80FC8175}"/>
              </a:ext>
            </a:extLst>
          </p:cNvPr>
          <p:cNvSpPr>
            <a:spLocks noChangeShapeType="1"/>
          </p:cNvSpPr>
          <p:nvPr/>
        </p:nvSpPr>
        <p:spPr bwMode="auto">
          <a:xfrm>
            <a:off x="22080" y="686290"/>
            <a:ext cx="9108000" cy="0"/>
          </a:xfrm>
          <a:prstGeom prst="line">
            <a:avLst/>
          </a:prstGeom>
          <a:noFill/>
          <a:ln w="57150">
            <a:solidFill>
              <a:schemeClr val="accent6"/>
            </a:solidFill>
            <a:round/>
            <a:headEnd/>
            <a:tailEnd/>
          </a:ln>
          <a:extLst>
            <a:ext uri="{909E8E84-426E-40DD-AFC4-6F175D3DCCD1}">
              <a14:hiddenFill xmlns:a14="http://schemas.microsoft.com/office/drawing/2010/main">
                <a:noFill/>
              </a14:hiddenFill>
            </a:ext>
          </a:extLst>
        </p:spPr>
        <p:txBody>
          <a:bodyPr rtlCol="0"/>
          <a:lstStyle/>
          <a:p>
            <a:pPr rtl="0"/>
            <a:endParaRPr lang="ja-JP" altLang="en-US" sz="1600">
              <a:latin typeface="Arial" panose="020B0604020202020204" pitchFamily="34" charset="0"/>
              <a:cs typeface="Arial" panose="020B0604020202020204" pitchFamily="34" charset="0"/>
            </a:endParaRPr>
          </a:p>
        </p:txBody>
      </p:sp>
      <p:sp>
        <p:nvSpPr>
          <p:cNvPr id="8" name="テキスト ボックス 7">
            <a:extLst>
              <a:ext uri="{FF2B5EF4-FFF2-40B4-BE49-F238E27FC236}">
                <a16:creationId xmlns:a16="http://schemas.microsoft.com/office/drawing/2014/main" id="{1C2BAA17-5D7E-47CB-B985-39FC33CB2AD9}"/>
              </a:ext>
            </a:extLst>
          </p:cNvPr>
          <p:cNvSpPr txBox="1"/>
          <p:nvPr/>
        </p:nvSpPr>
        <p:spPr>
          <a:xfrm>
            <a:off x="9110520" y="303112"/>
            <a:ext cx="191078" cy="107722"/>
          </a:xfrm>
          <a:prstGeom prst="rect">
            <a:avLst/>
          </a:prstGeom>
          <a:noFill/>
        </p:spPr>
        <p:txBody>
          <a:bodyPr wrap="none" rtlCol="0">
            <a:spAutoFit/>
          </a:bodyPr>
          <a:lstStyle/>
          <a:p>
            <a:pPr rtl="0"/>
            <a:r>
              <a:rPr lang="vi-vn" sz="100">
                <a:solidFill>
                  <a:schemeClr val="bg1">
                    <a:lumMod val="75000"/>
                  </a:schemeClr>
                </a:solidFill>
                <a:latin typeface="Arial" panose="020B0604020202020204" pitchFamily="34" charset="0"/>
                <a:cs typeface="Arial" panose="020B0604020202020204" pitchFamily="34" charset="0"/>
              </a:rPr>
              <a:t>y</a:t>
            </a:r>
            <a:endParaRPr kumimoji="1" lang="ja-JP" altLang="en-US" sz="100" dirty="0">
              <a:solidFill>
                <a:schemeClr val="bg1">
                  <a:lumMod val="75000"/>
                </a:schemeClr>
              </a:solidFill>
              <a:latin typeface="Arial" panose="020B0604020202020204" pitchFamily="34" charset="0"/>
              <a:cs typeface="Arial" panose="020B0604020202020204" pitchFamily="34" charset="0"/>
            </a:endParaRPr>
          </a:p>
        </p:txBody>
      </p:sp>
      <p:sp>
        <p:nvSpPr>
          <p:cNvPr id="2" name="テキスト ボックス 1">
            <a:extLst>
              <a:ext uri="{FF2B5EF4-FFF2-40B4-BE49-F238E27FC236}">
                <a16:creationId xmlns:a16="http://schemas.microsoft.com/office/drawing/2014/main" id="{C0B2F060-49CF-477D-931E-8D12BE9B1F1E}"/>
              </a:ext>
            </a:extLst>
          </p:cNvPr>
          <p:cNvSpPr txBox="1"/>
          <p:nvPr/>
        </p:nvSpPr>
        <p:spPr>
          <a:xfrm>
            <a:off x="156844" y="986438"/>
            <a:ext cx="2363147" cy="400110"/>
          </a:xfrm>
          <a:prstGeom prst="rect">
            <a:avLst/>
          </a:prstGeom>
          <a:noFill/>
        </p:spPr>
        <p:txBody>
          <a:bodyPr wrap="none" rtlCol="0">
            <a:spAutoFit/>
          </a:bodyPr>
          <a:lstStyle/>
          <a:p>
            <a:pPr rtl="0"/>
            <a:r>
              <a:rPr lang="vi-vn" sz="2000">
                <a:latin typeface="Arial" panose="020B0604020202020204" pitchFamily="34" charset="0"/>
                <a:ea typeface="Meiryo UI" panose="020B0604030504040204" pitchFamily="50" charset="-128"/>
                <a:cs typeface="Arial" panose="020B0604020202020204" pitchFamily="34" charset="0"/>
              </a:rPr>
              <a:t>Astec-System (HS)</a:t>
            </a:r>
          </a:p>
        </p:txBody>
      </p:sp>
      <p:graphicFrame>
        <p:nvGraphicFramePr>
          <p:cNvPr id="12" name="表 8">
            <a:extLst>
              <a:ext uri="{FF2B5EF4-FFF2-40B4-BE49-F238E27FC236}">
                <a16:creationId xmlns:a16="http://schemas.microsoft.com/office/drawing/2014/main" id="{90B5875D-A342-4869-A657-6891631988F5}"/>
              </a:ext>
            </a:extLst>
          </p:cNvPr>
          <p:cNvGraphicFramePr>
            <a:graphicFrameLocks noGrp="1"/>
          </p:cNvGraphicFramePr>
          <p:nvPr>
            <p:extLst>
              <p:ext uri="{D42A27DB-BD31-4B8C-83A1-F6EECF244321}">
                <p14:modId xmlns:p14="http://schemas.microsoft.com/office/powerpoint/2010/main" val="661121371"/>
              </p:ext>
            </p:extLst>
          </p:nvPr>
        </p:nvGraphicFramePr>
        <p:xfrm>
          <a:off x="4101219" y="1154381"/>
          <a:ext cx="4929906" cy="4985328"/>
        </p:xfrm>
        <a:graphic>
          <a:graphicData uri="http://schemas.openxmlformats.org/drawingml/2006/table">
            <a:tbl>
              <a:tblPr firstRow="1" bandRow="1">
                <a:tableStyleId>{69012ECD-51FC-41F1-AA8D-1B2483CD663E}</a:tableStyleId>
              </a:tblPr>
              <a:tblGrid>
                <a:gridCol w="1471930">
                  <a:extLst>
                    <a:ext uri="{9D8B030D-6E8A-4147-A177-3AD203B41FA5}">
                      <a16:colId xmlns:a16="http://schemas.microsoft.com/office/drawing/2014/main" val="2981782686"/>
                    </a:ext>
                  </a:extLst>
                </a:gridCol>
                <a:gridCol w="3457976">
                  <a:extLst>
                    <a:ext uri="{9D8B030D-6E8A-4147-A177-3AD203B41FA5}">
                      <a16:colId xmlns:a16="http://schemas.microsoft.com/office/drawing/2014/main" val="3042681672"/>
                    </a:ext>
                  </a:extLst>
                </a:gridCol>
              </a:tblGrid>
              <a:tr h="623166">
                <a:tc>
                  <a:txBody>
                    <a:bodyPr/>
                    <a:lstStyle/>
                    <a:p>
                      <a:pPr marL="0" algn="ctr" defTabSz="914400" rtl="0" eaLnBrk="1" latinLnBrk="0" hangingPunct="1"/>
                      <a:r>
                        <a:rPr lang="vi-vn" sz="1600" kern="1200" dirty="0">
                          <a:latin typeface="+mn-lt"/>
                          <a:ea typeface="Meiryo UI" panose="020B0604030504040204" pitchFamily="50" charset="-128"/>
                        </a:rPr>
                        <a:t>Hạng mục</a:t>
                      </a:r>
                      <a:endParaRPr kumimoji="1" lang="ja-JP" altLang="en-US" sz="1600" b="0" kern="1200" dirty="0">
                        <a:solidFill>
                          <a:schemeClr val="bg1"/>
                        </a:solidFill>
                        <a:latin typeface="+mn-lt"/>
                        <a:ea typeface="Meiryo UI" panose="020B0604030504040204" pitchFamily="50" charset="-128"/>
                        <a:cs typeface="+mn-cs"/>
                      </a:endParaRPr>
                    </a:p>
                  </a:txBody>
                  <a:tcPr anchor="ctr">
                    <a:lnR w="6350" cap="flat" cmpd="sng" algn="ctr">
                      <a:solidFill>
                        <a:schemeClr val="tx1"/>
                      </a:solidFill>
                      <a:prstDash val="solid"/>
                      <a:round/>
                      <a:headEnd type="none" w="med" len="med"/>
                      <a:tailEnd type="none" w="med" len="med"/>
                    </a:lnR>
                  </a:tcPr>
                </a:tc>
                <a:tc>
                  <a:txBody>
                    <a:bodyPr/>
                    <a:lstStyle/>
                    <a:p>
                      <a:pPr marL="0" algn="ctr" defTabSz="914400" rtl="0" eaLnBrk="1" latinLnBrk="0" hangingPunct="1"/>
                      <a:r>
                        <a:rPr lang="vi-vn" sz="1600" kern="1200" dirty="0">
                          <a:latin typeface="+mn-lt"/>
                          <a:ea typeface="Meiryo UI" panose="020B0604030504040204" pitchFamily="50" charset="-128"/>
                        </a:rPr>
                        <a:t>Thông số kỹ thuật</a:t>
                      </a:r>
                      <a:endParaRPr kumimoji="1" lang="ja-JP" altLang="en-US" sz="1600" b="0" kern="1200" dirty="0">
                        <a:solidFill>
                          <a:schemeClr val="bg1"/>
                        </a:solidFill>
                        <a:latin typeface="+mn-lt"/>
                        <a:ea typeface="Meiryo UI" panose="020B0604030504040204" pitchFamily="50" charset="-128"/>
                        <a:cs typeface="+mn-cs"/>
                      </a:endParaRPr>
                    </a:p>
                  </a:txBody>
                  <a:tcPr anchor="ctr">
                    <a:lnL w="635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270810895"/>
                  </a:ext>
                </a:extLst>
              </a:tr>
              <a:tr h="623166">
                <a:tc>
                  <a:txBody>
                    <a:bodyPr/>
                    <a:lstStyle/>
                    <a:p>
                      <a:pPr marL="0" algn="l" defTabSz="914400" rtl="0" eaLnBrk="1" latinLnBrk="0" hangingPunct="1"/>
                      <a:r>
                        <a:rPr lang="vi-vn" sz="1600" b="0" kern="1200" dirty="0">
                          <a:solidFill>
                            <a:schemeClr val="tx1"/>
                          </a:solidFill>
                          <a:latin typeface="+mn-lt"/>
                          <a:ea typeface="Meiryo UI" panose="020B0604030504040204" pitchFamily="50" charset="-128"/>
                          <a:cs typeface="+mn-cs"/>
                        </a:rPr>
                        <a:t>Kích thước thiết bị</a:t>
                      </a:r>
                    </a:p>
                  </a:txBody>
                  <a:tcPr anchor="ctr">
                    <a:lnR w="6350" cap="flat" cmpd="sng" algn="ctr">
                      <a:solidFill>
                        <a:schemeClr val="tx1"/>
                      </a:solidFill>
                      <a:prstDash val="solid"/>
                      <a:round/>
                      <a:headEnd type="none" w="med" len="med"/>
                      <a:tailEnd type="none" w="med" len="med"/>
                    </a:lnR>
                  </a:tcPr>
                </a:tc>
                <a:tc>
                  <a:txBody>
                    <a:bodyPr/>
                    <a:lstStyle/>
                    <a:p>
                      <a:pPr marL="0" algn="l" defTabSz="914400" rtl="0" eaLnBrk="1" latinLnBrk="0" hangingPunct="1"/>
                      <a:r>
                        <a:rPr lang="vi-vn" sz="1600" b="0" kern="1200" dirty="0">
                          <a:solidFill>
                            <a:schemeClr val="tx1"/>
                          </a:solidFill>
                          <a:latin typeface="+mn-lt"/>
                          <a:ea typeface="Meiryo UI" panose="020B0604030504040204" pitchFamily="50" charset="-128"/>
                          <a:cs typeface="+mn-cs"/>
                        </a:rPr>
                        <a:t>Dài 2.950 mm x Rộng 1.200 mm x Cao 2.500 mm</a:t>
                      </a:r>
                      <a:endParaRPr kumimoji="1" lang="ja-JP" altLang="en-US" sz="1600" b="0" kern="1200" dirty="0">
                        <a:solidFill>
                          <a:schemeClr val="tx1"/>
                        </a:solidFill>
                        <a:latin typeface="+mn-lt"/>
                        <a:ea typeface="Meiryo UI" panose="020B0604030504040204" pitchFamily="50" charset="-128"/>
                        <a:cs typeface="+mn-cs"/>
                      </a:endParaRPr>
                    </a:p>
                  </a:txBody>
                  <a:tcPr anchor="ctr">
                    <a:lnL w="635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41041249"/>
                  </a:ext>
                </a:extLst>
              </a:tr>
              <a:tr h="623166">
                <a:tc>
                  <a:txBody>
                    <a:bodyPr/>
                    <a:lstStyle/>
                    <a:p>
                      <a:pPr marL="0" algn="l" defTabSz="914400" rtl="0" eaLnBrk="1" latinLnBrk="0" hangingPunct="1"/>
                      <a:r>
                        <a:rPr lang="vi-vn" sz="1600" b="0" kern="1200" dirty="0">
                          <a:solidFill>
                            <a:schemeClr val="tx1"/>
                          </a:solidFill>
                          <a:latin typeface="+mn-lt"/>
                          <a:ea typeface="Meiryo UI" panose="020B0604030504040204" pitchFamily="50" charset="-128"/>
                          <a:cs typeface="+mn-cs"/>
                        </a:rPr>
                        <a:t>Trọng lượng thiết bị</a:t>
                      </a:r>
                      <a:endParaRPr kumimoji="1" lang="ja-JP" altLang="en-US" sz="1600" b="0" kern="1200" dirty="0">
                        <a:solidFill>
                          <a:schemeClr val="tx1"/>
                        </a:solidFill>
                        <a:latin typeface="+mn-lt"/>
                        <a:ea typeface="Meiryo UI" panose="020B0604030504040204" pitchFamily="50" charset="-128"/>
                        <a:cs typeface="+mn-cs"/>
                      </a:endParaRPr>
                    </a:p>
                  </a:txBody>
                  <a:tcPr anchor="ctr">
                    <a:lnR w="6350" cap="flat" cmpd="sng" algn="ctr">
                      <a:solidFill>
                        <a:schemeClr val="tx1"/>
                      </a:solidFill>
                      <a:prstDash val="solid"/>
                      <a:round/>
                      <a:headEnd type="none" w="med" len="med"/>
                      <a:tailEnd type="none" w="med" len="med"/>
                    </a:lnR>
                  </a:tcPr>
                </a:tc>
                <a:tc>
                  <a:txBody>
                    <a:bodyPr/>
                    <a:lstStyle/>
                    <a:p>
                      <a:pPr marL="0" indent="0" algn="l" defTabSz="914400" rtl="0" eaLnBrk="1" latinLnBrk="0" hangingPunct="1">
                        <a:buFont typeface="Arial" panose="020B0604020202020204" pitchFamily="34" charset="0"/>
                        <a:buNone/>
                      </a:pPr>
                      <a:r>
                        <a:rPr lang="vi-vn" sz="1600" b="0" kern="1200" dirty="0">
                          <a:solidFill>
                            <a:schemeClr val="tx1"/>
                          </a:solidFill>
                          <a:latin typeface="+mn-lt"/>
                          <a:ea typeface="Meiryo UI" panose="020B0604030504040204" pitchFamily="50" charset="-128"/>
                          <a:cs typeface="+mn-cs"/>
                        </a:rPr>
                        <a:t>Khoảng 2.000 kg</a:t>
                      </a:r>
                      <a:endParaRPr kumimoji="1" lang="ja-JP" altLang="en-US" sz="1600" b="0" kern="1200" dirty="0">
                        <a:solidFill>
                          <a:schemeClr val="tx1"/>
                        </a:solidFill>
                        <a:latin typeface="+mn-lt"/>
                        <a:ea typeface="Meiryo UI" panose="020B0604030504040204" pitchFamily="50" charset="-128"/>
                        <a:cs typeface="+mn-cs"/>
                      </a:endParaRPr>
                    </a:p>
                  </a:txBody>
                  <a:tcPr anchor="ctr">
                    <a:lnL w="635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736062954"/>
                  </a:ext>
                </a:extLst>
              </a:tr>
              <a:tr h="623166">
                <a:tc>
                  <a:txBody>
                    <a:bodyPr/>
                    <a:lstStyle/>
                    <a:p>
                      <a:pPr marL="0" algn="l" defTabSz="914400" rtl="0" eaLnBrk="1" latinLnBrk="0" hangingPunct="1"/>
                      <a:r>
                        <a:rPr lang="vi-vn" sz="1600" b="0" kern="1200" dirty="0">
                          <a:solidFill>
                            <a:schemeClr val="tx1"/>
                          </a:solidFill>
                          <a:latin typeface="+mn-lt"/>
                          <a:ea typeface="Meiryo UI" panose="020B0604030504040204" pitchFamily="50" charset="-128"/>
                          <a:cs typeface="+mn-cs"/>
                        </a:rPr>
                        <a:t>Tỷ lệ tách linh kiện điện tử</a:t>
                      </a:r>
                      <a:endParaRPr kumimoji="1" lang="ja-JP" altLang="en-US" sz="1600" b="0" kern="1200" dirty="0">
                        <a:solidFill>
                          <a:schemeClr val="tx1"/>
                        </a:solidFill>
                        <a:latin typeface="+mn-lt"/>
                        <a:ea typeface="Meiryo UI" panose="020B0604030504040204" pitchFamily="50" charset="-128"/>
                        <a:cs typeface="+mn-cs"/>
                      </a:endParaRPr>
                    </a:p>
                  </a:txBody>
                  <a:tcPr anchor="ctr">
                    <a:lnR w="6350" cap="flat" cmpd="sng" algn="ctr">
                      <a:solidFill>
                        <a:schemeClr val="tx1"/>
                      </a:solidFill>
                      <a:prstDash val="solid"/>
                      <a:round/>
                      <a:headEnd type="none" w="med" len="med"/>
                      <a:tailEnd type="none" w="med" len="med"/>
                    </a:lnR>
                  </a:tcPr>
                </a:tc>
                <a:tc>
                  <a:txBody>
                    <a:bodyPr/>
                    <a:lstStyle/>
                    <a:p>
                      <a:pPr marL="0" indent="0" algn="l" defTabSz="914400" rtl="0" eaLnBrk="1" latinLnBrk="0" hangingPunct="1">
                        <a:buFont typeface="Arial" panose="020B0604020202020204" pitchFamily="34" charset="0"/>
                        <a:buNone/>
                      </a:pPr>
                      <a:r>
                        <a:rPr lang="vi-vn" sz="1600" b="0" kern="1200" dirty="0">
                          <a:solidFill>
                            <a:schemeClr val="tx1"/>
                          </a:solidFill>
                          <a:latin typeface="+mn-lt"/>
                          <a:ea typeface="Meiryo UI" panose="020B0604030504040204" pitchFamily="50" charset="-128"/>
                          <a:cs typeface="+mn-cs"/>
                        </a:rPr>
                        <a:t>90％</a:t>
                      </a:r>
                      <a:endParaRPr kumimoji="1" lang="ja-JP" altLang="en-US" sz="1600" b="0" kern="1200" dirty="0">
                        <a:solidFill>
                          <a:schemeClr val="tx1"/>
                        </a:solidFill>
                        <a:latin typeface="+mn-lt"/>
                        <a:ea typeface="Meiryo UI" panose="020B0604030504040204" pitchFamily="50" charset="-128"/>
                        <a:cs typeface="+mn-cs"/>
                      </a:endParaRPr>
                    </a:p>
                  </a:txBody>
                  <a:tcPr anchor="ctr">
                    <a:lnL w="635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467904532"/>
                  </a:ext>
                </a:extLst>
              </a:tr>
              <a:tr h="623166">
                <a:tc>
                  <a:txBody>
                    <a:bodyPr/>
                    <a:lstStyle/>
                    <a:p>
                      <a:pPr marL="0" algn="l" defTabSz="914400" rtl="0" eaLnBrk="1" latinLnBrk="0" hangingPunct="1"/>
                      <a:r>
                        <a:rPr lang="vi-vn" sz="1600" b="0" kern="1200" dirty="0">
                          <a:solidFill>
                            <a:schemeClr val="tx1"/>
                          </a:solidFill>
                          <a:latin typeface="+mn-lt"/>
                          <a:ea typeface="Meiryo UI" panose="020B0604030504040204" pitchFamily="50" charset="-128"/>
                          <a:cs typeface="+mn-cs"/>
                        </a:rPr>
                        <a:t>Năng suất sản xuất</a:t>
                      </a:r>
                      <a:endParaRPr kumimoji="1" lang="ja-JP" altLang="en-US" sz="1600" b="0" kern="1200" dirty="0">
                        <a:solidFill>
                          <a:schemeClr val="tx1"/>
                        </a:solidFill>
                        <a:latin typeface="+mn-lt"/>
                        <a:ea typeface="Meiryo UI" panose="020B0604030504040204" pitchFamily="50" charset="-128"/>
                        <a:cs typeface="+mn-cs"/>
                      </a:endParaRPr>
                    </a:p>
                  </a:txBody>
                  <a:tcPr anchor="ctr">
                    <a:lnR w="6350" cap="flat" cmpd="sng" algn="ctr">
                      <a:solidFill>
                        <a:schemeClr val="tx1"/>
                      </a:solidFill>
                      <a:prstDash val="solid"/>
                      <a:round/>
                      <a:headEnd type="none" w="med" len="med"/>
                      <a:tailEnd type="none" w="med" len="med"/>
                    </a:lnR>
                  </a:tcPr>
                </a:tc>
                <a:tc>
                  <a:txBody>
                    <a:bodyPr/>
                    <a:lstStyle/>
                    <a:p>
                      <a:pPr marL="0" indent="0" algn="l" defTabSz="914400" rtl="0" eaLnBrk="1" latinLnBrk="0" hangingPunct="1">
                        <a:buFont typeface="Arial" panose="020B0604020202020204" pitchFamily="34" charset="0"/>
                        <a:buNone/>
                      </a:pPr>
                      <a:r>
                        <a:rPr lang="vi-vn" sz="1600" b="0" kern="1200" dirty="0">
                          <a:solidFill>
                            <a:schemeClr val="tx1"/>
                          </a:solidFill>
                          <a:latin typeface="+mn-lt"/>
                          <a:ea typeface="Meiryo UI" panose="020B0604030504040204" pitchFamily="50" charset="-128"/>
                          <a:cs typeface="+mn-cs"/>
                        </a:rPr>
                        <a:t>Năng suất tối đa 65t/tháng</a:t>
                      </a:r>
                      <a:endParaRPr kumimoji="1" lang="ja-JP" altLang="en-US" sz="1600" b="0" kern="1200" dirty="0">
                        <a:solidFill>
                          <a:schemeClr val="tx1"/>
                        </a:solidFill>
                        <a:latin typeface="+mn-lt"/>
                        <a:ea typeface="Meiryo UI" panose="020B0604030504040204" pitchFamily="50" charset="-128"/>
                        <a:cs typeface="+mn-cs"/>
                      </a:endParaRPr>
                    </a:p>
                  </a:txBody>
                  <a:tcPr anchor="ctr">
                    <a:lnL w="635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458893834"/>
                  </a:ext>
                </a:extLst>
              </a:tr>
              <a:tr h="623166">
                <a:tc>
                  <a:txBody>
                    <a:bodyPr/>
                    <a:lstStyle/>
                    <a:p>
                      <a:pPr marL="0" algn="l" defTabSz="914400" rtl="0" eaLnBrk="1" latinLnBrk="0" hangingPunct="1"/>
                      <a:r>
                        <a:rPr lang="vi-vn" sz="1600" b="0" kern="1200" dirty="0">
                          <a:solidFill>
                            <a:schemeClr val="tx1"/>
                          </a:solidFill>
                          <a:latin typeface="+mn-lt"/>
                          <a:ea typeface="Meiryo UI" panose="020B0604030504040204" pitchFamily="50" charset="-128"/>
                          <a:cs typeface="+mn-cs"/>
                        </a:rPr>
                        <a:t>Kích thước bảng mạch</a:t>
                      </a:r>
                    </a:p>
                  </a:txBody>
                  <a:tcPr anchor="ctr">
                    <a:lnR w="6350" cap="flat" cmpd="sng" algn="ctr">
                      <a:solidFill>
                        <a:schemeClr val="tx1"/>
                      </a:solidFill>
                      <a:prstDash val="solid"/>
                      <a:round/>
                      <a:headEnd type="none" w="med" len="med"/>
                      <a:tailEnd type="none" w="med" len="med"/>
                    </a:lnR>
                  </a:tcPr>
                </a:tc>
                <a:tc>
                  <a:txBody>
                    <a:bodyPr/>
                    <a:lstStyle/>
                    <a:p>
                      <a:pPr marL="0" indent="0" algn="l" defTabSz="914400" rtl="0" eaLnBrk="1" latinLnBrk="0" hangingPunct="1">
                        <a:buFont typeface="Arial" panose="020B0604020202020204" pitchFamily="34" charset="0"/>
                        <a:buNone/>
                      </a:pPr>
                      <a:r>
                        <a:rPr lang="vi-vn" sz="1600" b="0" kern="1200" dirty="0">
                          <a:solidFill>
                            <a:schemeClr val="tx1"/>
                          </a:solidFill>
                          <a:latin typeface="+mn-lt"/>
                          <a:ea typeface="Meiryo UI" panose="020B0604030504040204" pitchFamily="50" charset="-128"/>
                          <a:cs typeface="+mn-cs"/>
                        </a:rPr>
                        <a:t>100mm x 100mm ~ 350mm x 350mm</a:t>
                      </a:r>
                      <a:endParaRPr kumimoji="1" lang="ja-JP" altLang="en-US" sz="1600" b="0" kern="1200" dirty="0">
                        <a:solidFill>
                          <a:schemeClr val="tx1"/>
                        </a:solidFill>
                        <a:latin typeface="+mn-lt"/>
                        <a:ea typeface="Meiryo UI" panose="020B0604030504040204" pitchFamily="50" charset="-128"/>
                        <a:cs typeface="+mn-cs"/>
                      </a:endParaRPr>
                    </a:p>
                  </a:txBody>
                  <a:tcPr anchor="ctr">
                    <a:lnL w="635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96540453"/>
                  </a:ext>
                </a:extLst>
              </a:tr>
              <a:tr h="623166">
                <a:tc>
                  <a:txBody>
                    <a:bodyPr/>
                    <a:lstStyle/>
                    <a:p>
                      <a:pPr marL="0" algn="l" defTabSz="914400" rtl="0" eaLnBrk="1" latinLnBrk="0" hangingPunct="1"/>
                      <a:r>
                        <a:rPr lang="vi-vn" sz="1600" b="0" kern="1200" dirty="0">
                          <a:solidFill>
                            <a:schemeClr val="tx1"/>
                          </a:solidFill>
                          <a:latin typeface="+mn-lt"/>
                          <a:ea typeface="Meiryo UI" panose="020B0604030504040204" pitchFamily="50" charset="-128"/>
                          <a:cs typeface="+mn-cs"/>
                        </a:rPr>
                        <a:t>Điện năng tiêu thụ tối đa</a:t>
                      </a:r>
                    </a:p>
                  </a:txBody>
                  <a:tcPr anchor="ctr">
                    <a:lnR w="6350" cap="flat" cmpd="sng" algn="ctr">
                      <a:solidFill>
                        <a:schemeClr val="tx1"/>
                      </a:solidFill>
                      <a:prstDash val="solid"/>
                      <a:round/>
                      <a:headEnd type="none" w="med" len="med"/>
                      <a:tailEnd type="none" w="med" len="med"/>
                    </a:lnR>
                  </a:tcPr>
                </a:tc>
                <a:tc>
                  <a:txBody>
                    <a:bodyPr/>
                    <a:lstStyle/>
                    <a:p>
                      <a:pPr marL="0" indent="0" algn="l" defTabSz="914400" rtl="0" eaLnBrk="1" latinLnBrk="0" hangingPunct="1">
                        <a:buFont typeface="Arial" panose="020B0604020202020204" pitchFamily="34" charset="0"/>
                        <a:buNone/>
                      </a:pPr>
                      <a:r>
                        <a:rPr lang="vi-vn" sz="1600" b="0" kern="1200" dirty="0">
                          <a:solidFill>
                            <a:schemeClr val="tx1"/>
                          </a:solidFill>
                          <a:latin typeface="+mn-lt"/>
                          <a:ea typeface="Meiryo UI" panose="020B0604030504040204" pitchFamily="50" charset="-128"/>
                          <a:cs typeface="+mn-cs"/>
                        </a:rPr>
                        <a:t>50kw</a:t>
                      </a:r>
                    </a:p>
                  </a:txBody>
                  <a:tcPr anchor="ctr">
                    <a:lnL w="635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153417223"/>
                  </a:ext>
                </a:extLst>
              </a:tr>
              <a:tr h="623166">
                <a:tc>
                  <a:txBody>
                    <a:bodyPr/>
                    <a:lstStyle/>
                    <a:p>
                      <a:pPr marL="0" algn="l" defTabSz="914400" rtl="0" eaLnBrk="1" latinLnBrk="0" hangingPunct="1"/>
                      <a:r>
                        <a:rPr lang="vi-vn" sz="1600" b="0" kern="1200" dirty="0">
                          <a:solidFill>
                            <a:schemeClr val="tx1"/>
                          </a:solidFill>
                          <a:latin typeface="+mn-lt"/>
                          <a:ea typeface="Meiryo UI" panose="020B0604030504040204" pitchFamily="50" charset="-128"/>
                          <a:cs typeface="+mn-cs"/>
                        </a:rPr>
                        <a:t>Hệ thống gia nhiệt</a:t>
                      </a:r>
                    </a:p>
                  </a:txBody>
                  <a:tcPr anchor="ctr">
                    <a:lnR w="6350" cap="flat" cmpd="sng" algn="ctr">
                      <a:solidFill>
                        <a:schemeClr val="tx1"/>
                      </a:solidFill>
                      <a:prstDash val="solid"/>
                      <a:round/>
                      <a:headEnd type="none" w="med" len="med"/>
                      <a:tailEnd type="none" w="med" len="med"/>
                    </a:lnR>
                  </a:tcPr>
                </a:tc>
                <a:tc>
                  <a:txBody>
                    <a:bodyPr/>
                    <a:lstStyle/>
                    <a:p>
                      <a:pPr marL="0" indent="0" algn="l" defTabSz="914400" rtl="0" eaLnBrk="1" latinLnBrk="0" hangingPunct="1">
                        <a:buFont typeface="Arial" panose="020B0604020202020204" pitchFamily="34" charset="0"/>
                        <a:buNone/>
                      </a:pPr>
                      <a:r>
                        <a:rPr lang="vi-vn" sz="1600" b="0" kern="1200" dirty="0">
                          <a:solidFill>
                            <a:schemeClr val="tx1"/>
                          </a:solidFill>
                          <a:latin typeface="+mn-lt"/>
                          <a:ea typeface="Meiryo UI" panose="020B0604030504040204" pitchFamily="50" charset="-128"/>
                          <a:cs typeface="+mn-cs"/>
                        </a:rPr>
                        <a:t>Bộ gia nhiệt bằng điện và hơi nước quá nhiệt</a:t>
                      </a:r>
                    </a:p>
                  </a:txBody>
                  <a:tcPr anchor="ctr">
                    <a:lnL w="635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581727775"/>
                  </a:ext>
                </a:extLst>
              </a:tr>
            </a:tbl>
          </a:graphicData>
        </a:graphic>
      </p:graphicFrame>
      <p:sp>
        <p:nvSpPr>
          <p:cNvPr id="15" name="テキスト ボックス 14">
            <a:extLst>
              <a:ext uri="{FF2B5EF4-FFF2-40B4-BE49-F238E27FC236}">
                <a16:creationId xmlns:a16="http://schemas.microsoft.com/office/drawing/2014/main" id="{2E498FC7-2B87-4AA8-B9B3-1915E3EF74E2}"/>
              </a:ext>
            </a:extLst>
          </p:cNvPr>
          <p:cNvSpPr txBox="1"/>
          <p:nvPr/>
        </p:nvSpPr>
        <p:spPr>
          <a:xfrm>
            <a:off x="112875" y="4899340"/>
            <a:ext cx="3487575" cy="1223412"/>
          </a:xfrm>
          <a:prstGeom prst="rect">
            <a:avLst/>
          </a:prstGeom>
          <a:noFill/>
        </p:spPr>
        <p:txBody>
          <a:bodyPr wrap="square" rtlCol="0">
            <a:spAutoFit/>
          </a:bodyPr>
          <a:lstStyle/>
          <a:p>
            <a:pPr rtl="0"/>
            <a:r>
              <a:rPr lang="vi-vn" sz="1050" dirty="0">
                <a:latin typeface="Arial" panose="020B0604020202020204" pitchFamily="34" charset="0"/>
                <a:ea typeface="Meiryo UI" panose="020B0604030504040204" pitchFamily="50" charset="-128"/>
                <a:cs typeface="Arial" panose="020B0604020202020204" pitchFamily="34" charset="0"/>
              </a:rPr>
              <a:t>* Vui lòng lắp đặt thiết bị xử lý khí thải theo quy định pháp luật tại nơi lắp đặt</a:t>
            </a:r>
            <a:endParaRPr kumimoji="1" lang="en-US" altLang="ja-JP" sz="1050" dirty="0">
              <a:latin typeface="Arial" panose="020B0604020202020204" pitchFamily="34" charset="0"/>
              <a:ea typeface="Meiryo UI" panose="020B0604030504040204" pitchFamily="50" charset="-128"/>
              <a:cs typeface="Arial" panose="020B0604020202020204" pitchFamily="34" charset="0"/>
            </a:endParaRPr>
          </a:p>
          <a:p>
            <a:pPr rtl="0"/>
            <a:r>
              <a:rPr lang="vi-vn" sz="1050" dirty="0">
                <a:latin typeface="Arial" panose="020B0604020202020204" pitchFamily="34" charset="0"/>
                <a:ea typeface="Meiryo UI" panose="020B0604030504040204" pitchFamily="50" charset="-128"/>
                <a:cs typeface="Arial" panose="020B0604020202020204" pitchFamily="34" charset="0"/>
              </a:rPr>
              <a:t>* Không bao gồm chi phí SV và chi phí thi công lắp đặt tại địa phương</a:t>
            </a:r>
            <a:endParaRPr kumimoji="1" lang="en-US" altLang="ja-JP" sz="1050" dirty="0">
              <a:latin typeface="Arial" panose="020B0604020202020204" pitchFamily="34" charset="0"/>
              <a:ea typeface="Meiryo UI" panose="020B0604030504040204" pitchFamily="50" charset="-128"/>
              <a:cs typeface="Arial" panose="020B0604020202020204" pitchFamily="34" charset="0"/>
            </a:endParaRPr>
          </a:p>
          <a:p>
            <a:pPr rtl="0"/>
            <a:r>
              <a:rPr lang="vi-vn" sz="1050" dirty="0">
                <a:latin typeface="Arial" panose="020B0604020202020204" pitchFamily="34" charset="0"/>
                <a:ea typeface="Meiryo UI" panose="020B0604030504040204" pitchFamily="50" charset="-128"/>
                <a:cs typeface="Arial" panose="020B0604020202020204" pitchFamily="34" charset="0"/>
              </a:rPr>
              <a:t>* Trường hợp có thay đổi thông số kỹ thuật và thiết kế, chúng tôi sẽ báo giá lại</a:t>
            </a:r>
            <a:endParaRPr kumimoji="1" lang="en-US" altLang="ja-JP" sz="1050" dirty="0">
              <a:latin typeface="Arial" panose="020B0604020202020204" pitchFamily="34" charset="0"/>
              <a:ea typeface="Meiryo UI" panose="020B0604030504040204" pitchFamily="50" charset="-128"/>
              <a:cs typeface="Arial" panose="020B0604020202020204" pitchFamily="34" charset="0"/>
            </a:endParaRPr>
          </a:p>
          <a:p>
            <a:pPr rtl="0"/>
            <a:r>
              <a:rPr lang="vi-vn" sz="1050" dirty="0">
                <a:latin typeface="Arial" panose="020B0604020202020204" pitchFamily="34" charset="0"/>
                <a:ea typeface="Meiryo UI" panose="020B0604030504040204" pitchFamily="50" charset="-128"/>
                <a:cs typeface="Arial" panose="020B0604020202020204" pitchFamily="34" charset="0"/>
              </a:rPr>
              <a:t>* Thời gian giao hàng: 6 tháng kể từ khi đặt hàng</a:t>
            </a:r>
          </a:p>
        </p:txBody>
      </p:sp>
      <p:sp>
        <p:nvSpPr>
          <p:cNvPr id="16" name="Text Box 5">
            <a:extLst>
              <a:ext uri="{FF2B5EF4-FFF2-40B4-BE49-F238E27FC236}">
                <a16:creationId xmlns:a16="http://schemas.microsoft.com/office/drawing/2014/main" id="{25569294-3892-47AF-BB84-032763943165}"/>
              </a:ext>
            </a:extLst>
          </p:cNvPr>
          <p:cNvSpPr txBox="1">
            <a:spLocks noChangeArrowheads="1"/>
          </p:cNvSpPr>
          <p:nvPr/>
        </p:nvSpPr>
        <p:spPr bwMode="auto">
          <a:xfrm>
            <a:off x="156844" y="120244"/>
            <a:ext cx="6043908" cy="34412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lIns="18000" tIns="18000" rIns="18000" bIns="18000" rtlCol="0">
            <a:spAutoFit/>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lang="vi-vn" sz="2000" i="0" u="none" strike="noStrike" kern="1200" cap="none" spc="0" normalizeH="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Về bộ tách nhiệt (HS)</a:t>
            </a:r>
            <a:endParaRPr kumimoji="1" lang="ja-JP" altLang="en-US" sz="2000" i="0" u="none" strike="noStrike" kern="120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Tree>
    <p:extLst>
      <p:ext uri="{BB962C8B-B14F-4D97-AF65-F5344CB8AC3E}">
        <p14:creationId xmlns:p14="http://schemas.microsoft.com/office/powerpoint/2010/main" val="835619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A6E52770-5769-418C-AD28-594C6DF431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81454" y="18156"/>
            <a:ext cx="1662545" cy="56991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
        <p:nvSpPr>
          <p:cNvPr id="6" name="Line 6">
            <a:extLst>
              <a:ext uri="{FF2B5EF4-FFF2-40B4-BE49-F238E27FC236}">
                <a16:creationId xmlns:a16="http://schemas.microsoft.com/office/drawing/2014/main" id="{22ACC977-45F8-44F2-B042-76232041AE1D}"/>
              </a:ext>
            </a:extLst>
          </p:cNvPr>
          <p:cNvSpPr>
            <a:spLocks noChangeShapeType="1"/>
          </p:cNvSpPr>
          <p:nvPr/>
        </p:nvSpPr>
        <p:spPr bwMode="auto">
          <a:xfrm flipV="1">
            <a:off x="22079" y="604694"/>
            <a:ext cx="9108000" cy="14924"/>
          </a:xfrm>
          <a:prstGeom prst="line">
            <a:avLst/>
          </a:prstGeom>
          <a:noFill/>
          <a:ln w="19050">
            <a:solidFill>
              <a:schemeClr val="accent6"/>
            </a:solidFill>
            <a:round/>
            <a:headEnd/>
            <a:tailEnd/>
          </a:ln>
          <a:extLst>
            <a:ext uri="{909E8E84-426E-40DD-AFC4-6F175D3DCCD1}">
              <a14:hiddenFill xmlns:a14="http://schemas.microsoft.com/office/drawing/2010/main">
                <a:noFill/>
              </a14:hiddenFill>
            </a:ext>
          </a:extLst>
        </p:spPr>
        <p:txBody>
          <a:bodyPr rtlCol="0"/>
          <a:lstStyle/>
          <a:p>
            <a:pPr rtl="0"/>
            <a:endParaRPr lang="ja-JP" altLang="en-US" sz="1600">
              <a:latin typeface="Arial" panose="020B0604020202020204" pitchFamily="34" charset="0"/>
              <a:cs typeface="Arial" panose="020B0604020202020204" pitchFamily="34" charset="0"/>
            </a:endParaRPr>
          </a:p>
        </p:txBody>
      </p:sp>
      <p:sp>
        <p:nvSpPr>
          <p:cNvPr id="7" name="Line 7">
            <a:extLst>
              <a:ext uri="{FF2B5EF4-FFF2-40B4-BE49-F238E27FC236}">
                <a16:creationId xmlns:a16="http://schemas.microsoft.com/office/drawing/2014/main" id="{B0B746A1-D82B-488B-B327-6A2F80FC8175}"/>
              </a:ext>
            </a:extLst>
          </p:cNvPr>
          <p:cNvSpPr>
            <a:spLocks noChangeShapeType="1"/>
          </p:cNvSpPr>
          <p:nvPr/>
        </p:nvSpPr>
        <p:spPr bwMode="auto">
          <a:xfrm>
            <a:off x="22080" y="686290"/>
            <a:ext cx="9108000" cy="0"/>
          </a:xfrm>
          <a:prstGeom prst="line">
            <a:avLst/>
          </a:prstGeom>
          <a:noFill/>
          <a:ln w="57150">
            <a:solidFill>
              <a:schemeClr val="accent6"/>
            </a:solidFill>
            <a:round/>
            <a:headEnd/>
            <a:tailEnd/>
          </a:ln>
          <a:extLst>
            <a:ext uri="{909E8E84-426E-40DD-AFC4-6F175D3DCCD1}">
              <a14:hiddenFill xmlns:a14="http://schemas.microsoft.com/office/drawing/2010/main">
                <a:noFill/>
              </a14:hiddenFill>
            </a:ext>
          </a:extLst>
        </p:spPr>
        <p:txBody>
          <a:bodyPr rtlCol="0"/>
          <a:lstStyle/>
          <a:p>
            <a:pPr rtl="0"/>
            <a:endParaRPr lang="ja-JP" altLang="en-US" sz="1600">
              <a:latin typeface="Arial" panose="020B0604020202020204" pitchFamily="34" charset="0"/>
              <a:cs typeface="Arial" panose="020B0604020202020204" pitchFamily="34" charset="0"/>
            </a:endParaRPr>
          </a:p>
        </p:txBody>
      </p:sp>
      <p:sp>
        <p:nvSpPr>
          <p:cNvPr id="8" name="テキスト ボックス 7">
            <a:extLst>
              <a:ext uri="{FF2B5EF4-FFF2-40B4-BE49-F238E27FC236}">
                <a16:creationId xmlns:a16="http://schemas.microsoft.com/office/drawing/2014/main" id="{1C2BAA17-5D7E-47CB-B985-39FC33CB2AD9}"/>
              </a:ext>
            </a:extLst>
          </p:cNvPr>
          <p:cNvSpPr txBox="1"/>
          <p:nvPr/>
        </p:nvSpPr>
        <p:spPr>
          <a:xfrm>
            <a:off x="9110520" y="303112"/>
            <a:ext cx="191078" cy="107722"/>
          </a:xfrm>
          <a:prstGeom prst="rect">
            <a:avLst/>
          </a:prstGeom>
          <a:noFill/>
        </p:spPr>
        <p:txBody>
          <a:bodyPr wrap="none" rtlCol="0">
            <a:spAutoFit/>
          </a:bodyPr>
          <a:lstStyle/>
          <a:p>
            <a:pPr rtl="0"/>
            <a:r>
              <a:rPr lang="vi-vn" sz="100">
                <a:solidFill>
                  <a:schemeClr val="bg1">
                    <a:lumMod val="75000"/>
                  </a:schemeClr>
                </a:solidFill>
                <a:latin typeface="Arial" panose="020B0604020202020204" pitchFamily="34" charset="0"/>
                <a:cs typeface="Arial" panose="020B0604020202020204" pitchFamily="34" charset="0"/>
              </a:rPr>
              <a:t>y</a:t>
            </a:r>
            <a:endParaRPr kumimoji="1" lang="ja-JP" altLang="en-US" sz="100" dirty="0">
              <a:solidFill>
                <a:schemeClr val="bg1">
                  <a:lumMod val="75000"/>
                </a:schemeClr>
              </a:solidFill>
              <a:latin typeface="Arial" panose="020B0604020202020204" pitchFamily="34" charset="0"/>
              <a:cs typeface="Arial" panose="020B0604020202020204" pitchFamily="34" charset="0"/>
            </a:endParaRPr>
          </a:p>
        </p:txBody>
      </p:sp>
      <p:sp>
        <p:nvSpPr>
          <p:cNvPr id="44" name="テキスト ボックス 43">
            <a:extLst>
              <a:ext uri="{FF2B5EF4-FFF2-40B4-BE49-F238E27FC236}">
                <a16:creationId xmlns:a16="http://schemas.microsoft.com/office/drawing/2014/main" id="{92C66EBE-D774-43D2-A24B-2644DB97AB92}"/>
              </a:ext>
            </a:extLst>
          </p:cNvPr>
          <p:cNvSpPr txBox="1"/>
          <p:nvPr/>
        </p:nvSpPr>
        <p:spPr>
          <a:xfrm>
            <a:off x="46996" y="43987"/>
            <a:ext cx="4848635" cy="461665"/>
          </a:xfrm>
          <a:prstGeom prst="rect">
            <a:avLst/>
          </a:prstGeom>
          <a:noFill/>
        </p:spPr>
        <p:txBody>
          <a:bodyPr wrap="none" rtlCol="0">
            <a:spAutoFit/>
          </a:bodyPr>
          <a:lstStyle/>
          <a:p>
            <a:pPr rtl="0"/>
            <a:r>
              <a:rPr lang="vi-vn" sz="2400" dirty="0">
                <a:latin typeface="Arial" panose="020B0604020202020204" pitchFamily="34" charset="0"/>
                <a:ea typeface="Meiryo UI" panose="020B0604030504040204" pitchFamily="50" charset="-128"/>
                <a:cs typeface="Arial" panose="020B0604020202020204" pitchFamily="34" charset="0"/>
              </a:rPr>
              <a:t>Mong muốn đối với phía Việt Nam</a:t>
            </a:r>
            <a:endParaRPr kumimoji="1" lang="ja-JP" altLang="en-US" sz="2400" dirty="0">
              <a:latin typeface="Arial" panose="020B0604020202020204" pitchFamily="34" charset="0"/>
              <a:ea typeface="Meiryo UI" panose="020B0604030504040204" pitchFamily="50" charset="-128"/>
              <a:cs typeface="Arial" panose="020B0604020202020204" pitchFamily="34" charset="0"/>
            </a:endParaRPr>
          </a:p>
        </p:txBody>
      </p:sp>
      <p:sp>
        <p:nvSpPr>
          <p:cNvPr id="45" name="Text Box 34"/>
          <p:cNvSpPr txBox="1">
            <a:spLocks noChangeArrowheads="1"/>
          </p:cNvSpPr>
          <p:nvPr/>
        </p:nvSpPr>
        <p:spPr bwMode="auto">
          <a:xfrm>
            <a:off x="280525" y="979382"/>
            <a:ext cx="292548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rtlCol="0">
            <a:spAutoFit/>
          </a:bodyPr>
          <a:lstStyle>
            <a:lvl1pPr algn="l" eaLnBrk="0" hangingPunct="0">
              <a:spcBef>
                <a:spcPts val="700"/>
              </a:spcBef>
              <a:buClr>
                <a:schemeClr val="tx2"/>
              </a:buClr>
              <a:buSzPct val="95000"/>
              <a:buFont typeface="Wingdings" pitchFamily="2" charset="2"/>
              <a:buChar char=""/>
              <a:defRPr kumimoji="1" sz="3000">
                <a:solidFill>
                  <a:schemeClr val="tx1"/>
                </a:solidFill>
                <a:latin typeface="Corbel" pitchFamily="34" charset="0"/>
                <a:ea typeface="HGｺﾞｼｯｸM" pitchFamily="49" charset="-128"/>
              </a:defRPr>
            </a:lvl1pPr>
            <a:lvl2pPr marL="742950" indent="-285750" algn="l" eaLnBrk="0" hangingPunct="0">
              <a:spcBef>
                <a:spcPct val="20000"/>
              </a:spcBef>
              <a:buClr>
                <a:schemeClr val="accent2"/>
              </a:buClr>
              <a:buSzPct val="90000"/>
              <a:buFont typeface="Wingdings" pitchFamily="2" charset="2"/>
              <a:buChar char=""/>
              <a:defRPr kumimoji="1" sz="2600">
                <a:solidFill>
                  <a:schemeClr val="tx1"/>
                </a:solidFill>
                <a:latin typeface="Corbel" pitchFamily="34" charset="0"/>
                <a:ea typeface="HGｺﾞｼｯｸM" pitchFamily="49" charset="-128"/>
              </a:defRPr>
            </a:lvl2pPr>
            <a:lvl3pPr marL="1143000" indent="-228600" algn="l" eaLnBrk="0" hangingPunct="0">
              <a:spcBef>
                <a:spcPct val="20000"/>
              </a:spcBef>
              <a:buClr>
                <a:schemeClr val="accent2"/>
              </a:buClr>
              <a:buFont typeface="Wingdings 2" pitchFamily="18" charset="2"/>
              <a:buChar char=""/>
              <a:defRPr kumimoji="1" sz="2400">
                <a:solidFill>
                  <a:schemeClr val="tx1"/>
                </a:solidFill>
                <a:latin typeface="Corbel" pitchFamily="34" charset="0"/>
                <a:ea typeface="HGｺﾞｼｯｸM" pitchFamily="49" charset="-128"/>
              </a:defRPr>
            </a:lvl3pPr>
            <a:lvl4pPr marL="1600200" indent="-228600" algn="l" eaLnBrk="0" hangingPunct="0">
              <a:spcBef>
                <a:spcPct val="20000"/>
              </a:spcBef>
              <a:buClr>
                <a:srgbClr val="E68422"/>
              </a:buClr>
              <a:buFont typeface="Wingdings 3" pitchFamily="18" charset="2"/>
              <a:buChar char=""/>
              <a:defRPr kumimoji="1" sz="2200">
                <a:solidFill>
                  <a:schemeClr val="tx1"/>
                </a:solidFill>
                <a:latin typeface="Corbel" pitchFamily="34" charset="0"/>
                <a:ea typeface="HGｺﾞｼｯｸM" pitchFamily="49" charset="-128"/>
              </a:defRPr>
            </a:lvl4pPr>
            <a:lvl5pPr marL="2057400" indent="-228600" algn="l" eaLnBrk="0" hangingPunct="0">
              <a:spcBef>
                <a:spcPct val="20000"/>
              </a:spcBef>
              <a:buClr>
                <a:srgbClr val="E68422"/>
              </a:buClr>
              <a:buFont typeface="Wingdings 2" pitchFamily="18" charset="2"/>
              <a:buChar char=""/>
              <a:defRPr kumimoji="1" sz="2000">
                <a:solidFill>
                  <a:schemeClr val="tx1"/>
                </a:solidFill>
                <a:latin typeface="Corbel" pitchFamily="34" charset="0"/>
                <a:ea typeface="HGｺﾞｼｯｸM" pitchFamily="49" charset="-128"/>
              </a:defRPr>
            </a:lvl5pPr>
            <a:lvl6pPr marL="2514600" indent="-228600" eaLnBrk="0" fontAlgn="base" hangingPunct="0">
              <a:spcBef>
                <a:spcPct val="20000"/>
              </a:spcBef>
              <a:spcAft>
                <a:spcPct val="0"/>
              </a:spcAft>
              <a:buClr>
                <a:srgbClr val="E68422"/>
              </a:buClr>
              <a:buFont typeface="Wingdings 2" pitchFamily="18" charset="2"/>
              <a:buChar char=""/>
              <a:defRPr kumimoji="1" sz="2000">
                <a:solidFill>
                  <a:schemeClr val="tx1"/>
                </a:solidFill>
                <a:latin typeface="Corbel" pitchFamily="34" charset="0"/>
                <a:ea typeface="HGｺﾞｼｯｸM" pitchFamily="49" charset="-128"/>
              </a:defRPr>
            </a:lvl6pPr>
            <a:lvl7pPr marL="2971800" indent="-228600" eaLnBrk="0" fontAlgn="base" hangingPunct="0">
              <a:spcBef>
                <a:spcPct val="20000"/>
              </a:spcBef>
              <a:spcAft>
                <a:spcPct val="0"/>
              </a:spcAft>
              <a:buClr>
                <a:srgbClr val="E68422"/>
              </a:buClr>
              <a:buFont typeface="Wingdings 2" pitchFamily="18" charset="2"/>
              <a:buChar char=""/>
              <a:defRPr kumimoji="1" sz="2000">
                <a:solidFill>
                  <a:schemeClr val="tx1"/>
                </a:solidFill>
                <a:latin typeface="Corbel" pitchFamily="34" charset="0"/>
                <a:ea typeface="HGｺﾞｼｯｸM" pitchFamily="49" charset="-128"/>
              </a:defRPr>
            </a:lvl7pPr>
            <a:lvl8pPr marL="3429000" indent="-228600" eaLnBrk="0" fontAlgn="base" hangingPunct="0">
              <a:spcBef>
                <a:spcPct val="20000"/>
              </a:spcBef>
              <a:spcAft>
                <a:spcPct val="0"/>
              </a:spcAft>
              <a:buClr>
                <a:srgbClr val="E68422"/>
              </a:buClr>
              <a:buFont typeface="Wingdings 2" pitchFamily="18" charset="2"/>
              <a:buChar char=""/>
              <a:defRPr kumimoji="1" sz="2000">
                <a:solidFill>
                  <a:schemeClr val="tx1"/>
                </a:solidFill>
                <a:latin typeface="Corbel" pitchFamily="34" charset="0"/>
                <a:ea typeface="HGｺﾞｼｯｸM" pitchFamily="49" charset="-128"/>
              </a:defRPr>
            </a:lvl8pPr>
            <a:lvl9pPr marL="3886200" indent="-228600" eaLnBrk="0" fontAlgn="base" hangingPunct="0">
              <a:spcBef>
                <a:spcPct val="20000"/>
              </a:spcBef>
              <a:spcAft>
                <a:spcPct val="0"/>
              </a:spcAft>
              <a:buClr>
                <a:srgbClr val="E68422"/>
              </a:buClr>
              <a:buFont typeface="Wingdings 2" pitchFamily="18" charset="2"/>
              <a:buChar char=""/>
              <a:defRPr kumimoji="1" sz="2000">
                <a:solidFill>
                  <a:schemeClr val="tx1"/>
                </a:solidFill>
                <a:latin typeface="Corbel" pitchFamily="34" charset="0"/>
                <a:ea typeface="HGｺﾞｼｯｸM" pitchFamily="49" charset="-128"/>
              </a:defRPr>
            </a:lvl9pPr>
          </a:lstStyle>
          <a:p>
            <a:pPr rtl="0" eaLnBrk="1" hangingPunct="1">
              <a:spcBef>
                <a:spcPct val="0"/>
              </a:spcBef>
              <a:buClrTx/>
              <a:buSzTx/>
              <a:buFontTx/>
              <a:buNone/>
            </a:pPr>
            <a:r>
              <a:rPr lang="vi-vn" sz="2400" u="sng" dirty="0">
                <a:latin typeface="Arial" panose="020B0604020202020204" pitchFamily="34" charset="0"/>
                <a:ea typeface="+mn-ea"/>
                <a:cs typeface="Arial" panose="020B0604020202020204" pitchFamily="34" charset="0"/>
              </a:rPr>
              <a:t>① Bán thiết bị tái chế</a:t>
            </a:r>
            <a:endParaRPr lang="ja-JP" altLang="en-US" sz="2400" u="sng" dirty="0">
              <a:latin typeface="Arial" panose="020B0604020202020204" pitchFamily="34" charset="0"/>
              <a:ea typeface="+mn-ea"/>
              <a:cs typeface="Arial" panose="020B0604020202020204" pitchFamily="34" charset="0"/>
            </a:endParaRPr>
          </a:p>
        </p:txBody>
      </p:sp>
      <p:sp>
        <p:nvSpPr>
          <p:cNvPr id="46" name="Text Box 34"/>
          <p:cNvSpPr txBox="1">
            <a:spLocks noChangeArrowheads="1"/>
          </p:cNvSpPr>
          <p:nvPr/>
        </p:nvSpPr>
        <p:spPr bwMode="auto">
          <a:xfrm>
            <a:off x="259430" y="3644073"/>
            <a:ext cx="526669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rtlCol="0">
            <a:spAutoFit/>
          </a:bodyPr>
          <a:lstStyle>
            <a:lvl1pPr algn="l" eaLnBrk="0" hangingPunct="0">
              <a:spcBef>
                <a:spcPts val="700"/>
              </a:spcBef>
              <a:buClr>
                <a:schemeClr val="tx2"/>
              </a:buClr>
              <a:buSzPct val="95000"/>
              <a:buFont typeface="Wingdings" pitchFamily="2" charset="2"/>
              <a:buChar char=""/>
              <a:defRPr kumimoji="1" sz="3000">
                <a:solidFill>
                  <a:schemeClr val="tx1"/>
                </a:solidFill>
                <a:latin typeface="Corbel" pitchFamily="34" charset="0"/>
                <a:ea typeface="HGｺﾞｼｯｸM" pitchFamily="49" charset="-128"/>
              </a:defRPr>
            </a:lvl1pPr>
            <a:lvl2pPr marL="742950" indent="-285750" algn="l" eaLnBrk="0" hangingPunct="0">
              <a:spcBef>
                <a:spcPct val="20000"/>
              </a:spcBef>
              <a:buClr>
                <a:schemeClr val="accent2"/>
              </a:buClr>
              <a:buSzPct val="90000"/>
              <a:buFont typeface="Wingdings" pitchFamily="2" charset="2"/>
              <a:buChar char=""/>
              <a:defRPr kumimoji="1" sz="2600">
                <a:solidFill>
                  <a:schemeClr val="tx1"/>
                </a:solidFill>
                <a:latin typeface="Corbel" pitchFamily="34" charset="0"/>
                <a:ea typeface="HGｺﾞｼｯｸM" pitchFamily="49" charset="-128"/>
              </a:defRPr>
            </a:lvl2pPr>
            <a:lvl3pPr marL="1143000" indent="-228600" algn="l" eaLnBrk="0" hangingPunct="0">
              <a:spcBef>
                <a:spcPct val="20000"/>
              </a:spcBef>
              <a:buClr>
                <a:schemeClr val="accent2"/>
              </a:buClr>
              <a:buFont typeface="Wingdings 2" pitchFamily="18" charset="2"/>
              <a:buChar char=""/>
              <a:defRPr kumimoji="1" sz="2400">
                <a:solidFill>
                  <a:schemeClr val="tx1"/>
                </a:solidFill>
                <a:latin typeface="Corbel" pitchFamily="34" charset="0"/>
                <a:ea typeface="HGｺﾞｼｯｸM" pitchFamily="49" charset="-128"/>
              </a:defRPr>
            </a:lvl3pPr>
            <a:lvl4pPr marL="1600200" indent="-228600" algn="l" eaLnBrk="0" hangingPunct="0">
              <a:spcBef>
                <a:spcPct val="20000"/>
              </a:spcBef>
              <a:buClr>
                <a:srgbClr val="E68422"/>
              </a:buClr>
              <a:buFont typeface="Wingdings 3" pitchFamily="18" charset="2"/>
              <a:buChar char=""/>
              <a:defRPr kumimoji="1" sz="2200">
                <a:solidFill>
                  <a:schemeClr val="tx1"/>
                </a:solidFill>
                <a:latin typeface="Corbel" pitchFamily="34" charset="0"/>
                <a:ea typeface="HGｺﾞｼｯｸM" pitchFamily="49" charset="-128"/>
              </a:defRPr>
            </a:lvl4pPr>
            <a:lvl5pPr marL="2057400" indent="-228600" algn="l" eaLnBrk="0" hangingPunct="0">
              <a:spcBef>
                <a:spcPct val="20000"/>
              </a:spcBef>
              <a:buClr>
                <a:srgbClr val="E68422"/>
              </a:buClr>
              <a:buFont typeface="Wingdings 2" pitchFamily="18" charset="2"/>
              <a:buChar char=""/>
              <a:defRPr kumimoji="1" sz="2000">
                <a:solidFill>
                  <a:schemeClr val="tx1"/>
                </a:solidFill>
                <a:latin typeface="Corbel" pitchFamily="34" charset="0"/>
                <a:ea typeface="HGｺﾞｼｯｸM" pitchFamily="49" charset="-128"/>
              </a:defRPr>
            </a:lvl5pPr>
            <a:lvl6pPr marL="2514600" indent="-228600" eaLnBrk="0" fontAlgn="base" hangingPunct="0">
              <a:spcBef>
                <a:spcPct val="20000"/>
              </a:spcBef>
              <a:spcAft>
                <a:spcPct val="0"/>
              </a:spcAft>
              <a:buClr>
                <a:srgbClr val="E68422"/>
              </a:buClr>
              <a:buFont typeface="Wingdings 2" pitchFamily="18" charset="2"/>
              <a:buChar char=""/>
              <a:defRPr kumimoji="1" sz="2000">
                <a:solidFill>
                  <a:schemeClr val="tx1"/>
                </a:solidFill>
                <a:latin typeface="Corbel" pitchFamily="34" charset="0"/>
                <a:ea typeface="HGｺﾞｼｯｸM" pitchFamily="49" charset="-128"/>
              </a:defRPr>
            </a:lvl6pPr>
            <a:lvl7pPr marL="2971800" indent="-228600" eaLnBrk="0" fontAlgn="base" hangingPunct="0">
              <a:spcBef>
                <a:spcPct val="20000"/>
              </a:spcBef>
              <a:spcAft>
                <a:spcPct val="0"/>
              </a:spcAft>
              <a:buClr>
                <a:srgbClr val="E68422"/>
              </a:buClr>
              <a:buFont typeface="Wingdings 2" pitchFamily="18" charset="2"/>
              <a:buChar char=""/>
              <a:defRPr kumimoji="1" sz="2000">
                <a:solidFill>
                  <a:schemeClr val="tx1"/>
                </a:solidFill>
                <a:latin typeface="Corbel" pitchFamily="34" charset="0"/>
                <a:ea typeface="HGｺﾞｼｯｸM" pitchFamily="49" charset="-128"/>
              </a:defRPr>
            </a:lvl7pPr>
            <a:lvl8pPr marL="3429000" indent="-228600" eaLnBrk="0" fontAlgn="base" hangingPunct="0">
              <a:spcBef>
                <a:spcPct val="20000"/>
              </a:spcBef>
              <a:spcAft>
                <a:spcPct val="0"/>
              </a:spcAft>
              <a:buClr>
                <a:srgbClr val="E68422"/>
              </a:buClr>
              <a:buFont typeface="Wingdings 2" pitchFamily="18" charset="2"/>
              <a:buChar char=""/>
              <a:defRPr kumimoji="1" sz="2000">
                <a:solidFill>
                  <a:schemeClr val="tx1"/>
                </a:solidFill>
                <a:latin typeface="Corbel" pitchFamily="34" charset="0"/>
                <a:ea typeface="HGｺﾞｼｯｸM" pitchFamily="49" charset="-128"/>
              </a:defRPr>
            </a:lvl8pPr>
            <a:lvl9pPr marL="3886200" indent="-228600" eaLnBrk="0" fontAlgn="base" hangingPunct="0">
              <a:spcBef>
                <a:spcPct val="20000"/>
              </a:spcBef>
              <a:spcAft>
                <a:spcPct val="0"/>
              </a:spcAft>
              <a:buClr>
                <a:srgbClr val="E68422"/>
              </a:buClr>
              <a:buFont typeface="Wingdings 2" pitchFamily="18" charset="2"/>
              <a:buChar char=""/>
              <a:defRPr kumimoji="1" sz="2000">
                <a:solidFill>
                  <a:schemeClr val="tx1"/>
                </a:solidFill>
                <a:latin typeface="Corbel" pitchFamily="34" charset="0"/>
                <a:ea typeface="HGｺﾞｼｯｸM" pitchFamily="49" charset="-128"/>
              </a:defRPr>
            </a:lvl9pPr>
          </a:lstStyle>
          <a:p>
            <a:pPr rtl="0" eaLnBrk="1" hangingPunct="1">
              <a:spcBef>
                <a:spcPct val="0"/>
              </a:spcBef>
              <a:buClrTx/>
              <a:buSzTx/>
              <a:buFontTx/>
              <a:buNone/>
            </a:pPr>
            <a:r>
              <a:rPr lang="vi-vn" sz="2400" u="sng" dirty="0">
                <a:latin typeface="Arial" panose="020B0604020202020204" pitchFamily="34" charset="0"/>
                <a:ea typeface="+mn-ea"/>
                <a:cs typeface="Arial" panose="020B0604020202020204" pitchFamily="34" charset="0"/>
              </a:rPr>
              <a:t>② Thu mua bảng mạch điện tử thải bỏ</a:t>
            </a:r>
            <a:endParaRPr lang="ja-JP" altLang="en-US" sz="2400" u="sng" dirty="0">
              <a:latin typeface="Arial" panose="020B0604020202020204" pitchFamily="34" charset="0"/>
              <a:ea typeface="+mn-ea"/>
              <a:cs typeface="Arial" panose="020B0604020202020204" pitchFamily="34" charset="0"/>
            </a:endParaRPr>
          </a:p>
        </p:txBody>
      </p:sp>
      <p:sp>
        <p:nvSpPr>
          <p:cNvPr id="47" name="Text Box 34"/>
          <p:cNvSpPr txBox="1">
            <a:spLocks noChangeArrowheads="1"/>
          </p:cNvSpPr>
          <p:nvPr/>
        </p:nvSpPr>
        <p:spPr bwMode="auto">
          <a:xfrm>
            <a:off x="309964" y="1505408"/>
            <a:ext cx="8532227"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rtlCol="0">
            <a:spAutoFit/>
          </a:bodyPr>
          <a:lstStyle>
            <a:lvl1pPr algn="l" eaLnBrk="0" hangingPunct="0">
              <a:spcBef>
                <a:spcPts val="700"/>
              </a:spcBef>
              <a:buClr>
                <a:schemeClr val="tx2"/>
              </a:buClr>
              <a:buSzPct val="95000"/>
              <a:buFont typeface="Wingdings" pitchFamily="2" charset="2"/>
              <a:buChar char=""/>
              <a:defRPr kumimoji="1" sz="3000">
                <a:solidFill>
                  <a:schemeClr val="tx1"/>
                </a:solidFill>
                <a:latin typeface="Corbel" pitchFamily="34" charset="0"/>
                <a:ea typeface="HGｺﾞｼｯｸM" pitchFamily="49" charset="-128"/>
              </a:defRPr>
            </a:lvl1pPr>
            <a:lvl2pPr marL="742950" indent="-285750" algn="l" eaLnBrk="0" hangingPunct="0">
              <a:spcBef>
                <a:spcPct val="20000"/>
              </a:spcBef>
              <a:buClr>
                <a:schemeClr val="accent2"/>
              </a:buClr>
              <a:buSzPct val="90000"/>
              <a:buFont typeface="Wingdings" pitchFamily="2" charset="2"/>
              <a:buChar char=""/>
              <a:defRPr kumimoji="1" sz="2600">
                <a:solidFill>
                  <a:schemeClr val="tx1"/>
                </a:solidFill>
                <a:latin typeface="Corbel" pitchFamily="34" charset="0"/>
                <a:ea typeface="HGｺﾞｼｯｸM" pitchFamily="49" charset="-128"/>
              </a:defRPr>
            </a:lvl2pPr>
            <a:lvl3pPr marL="1143000" indent="-228600" algn="l" eaLnBrk="0" hangingPunct="0">
              <a:spcBef>
                <a:spcPct val="20000"/>
              </a:spcBef>
              <a:buClr>
                <a:schemeClr val="accent2"/>
              </a:buClr>
              <a:buFont typeface="Wingdings 2" pitchFamily="18" charset="2"/>
              <a:buChar char=""/>
              <a:defRPr kumimoji="1" sz="2400">
                <a:solidFill>
                  <a:schemeClr val="tx1"/>
                </a:solidFill>
                <a:latin typeface="Corbel" pitchFamily="34" charset="0"/>
                <a:ea typeface="HGｺﾞｼｯｸM" pitchFamily="49" charset="-128"/>
              </a:defRPr>
            </a:lvl3pPr>
            <a:lvl4pPr marL="1600200" indent="-228600" algn="l" eaLnBrk="0" hangingPunct="0">
              <a:spcBef>
                <a:spcPct val="20000"/>
              </a:spcBef>
              <a:buClr>
                <a:srgbClr val="E68422"/>
              </a:buClr>
              <a:buFont typeface="Wingdings 3" pitchFamily="18" charset="2"/>
              <a:buChar char=""/>
              <a:defRPr kumimoji="1" sz="2200">
                <a:solidFill>
                  <a:schemeClr val="tx1"/>
                </a:solidFill>
                <a:latin typeface="Corbel" pitchFamily="34" charset="0"/>
                <a:ea typeface="HGｺﾞｼｯｸM" pitchFamily="49" charset="-128"/>
              </a:defRPr>
            </a:lvl4pPr>
            <a:lvl5pPr marL="2057400" indent="-228600" algn="l" eaLnBrk="0" hangingPunct="0">
              <a:spcBef>
                <a:spcPct val="20000"/>
              </a:spcBef>
              <a:buClr>
                <a:srgbClr val="E68422"/>
              </a:buClr>
              <a:buFont typeface="Wingdings 2" pitchFamily="18" charset="2"/>
              <a:buChar char=""/>
              <a:defRPr kumimoji="1" sz="2000">
                <a:solidFill>
                  <a:schemeClr val="tx1"/>
                </a:solidFill>
                <a:latin typeface="Corbel" pitchFamily="34" charset="0"/>
                <a:ea typeface="HGｺﾞｼｯｸM" pitchFamily="49" charset="-128"/>
              </a:defRPr>
            </a:lvl5pPr>
            <a:lvl6pPr marL="2514600" indent="-228600" eaLnBrk="0" fontAlgn="base" hangingPunct="0">
              <a:spcBef>
                <a:spcPct val="20000"/>
              </a:spcBef>
              <a:spcAft>
                <a:spcPct val="0"/>
              </a:spcAft>
              <a:buClr>
                <a:srgbClr val="E68422"/>
              </a:buClr>
              <a:buFont typeface="Wingdings 2" pitchFamily="18" charset="2"/>
              <a:buChar char=""/>
              <a:defRPr kumimoji="1" sz="2000">
                <a:solidFill>
                  <a:schemeClr val="tx1"/>
                </a:solidFill>
                <a:latin typeface="Corbel" pitchFamily="34" charset="0"/>
                <a:ea typeface="HGｺﾞｼｯｸM" pitchFamily="49" charset="-128"/>
              </a:defRPr>
            </a:lvl6pPr>
            <a:lvl7pPr marL="2971800" indent="-228600" eaLnBrk="0" fontAlgn="base" hangingPunct="0">
              <a:spcBef>
                <a:spcPct val="20000"/>
              </a:spcBef>
              <a:spcAft>
                <a:spcPct val="0"/>
              </a:spcAft>
              <a:buClr>
                <a:srgbClr val="E68422"/>
              </a:buClr>
              <a:buFont typeface="Wingdings 2" pitchFamily="18" charset="2"/>
              <a:buChar char=""/>
              <a:defRPr kumimoji="1" sz="2000">
                <a:solidFill>
                  <a:schemeClr val="tx1"/>
                </a:solidFill>
                <a:latin typeface="Corbel" pitchFamily="34" charset="0"/>
                <a:ea typeface="HGｺﾞｼｯｸM" pitchFamily="49" charset="-128"/>
              </a:defRPr>
            </a:lvl7pPr>
            <a:lvl8pPr marL="3429000" indent="-228600" eaLnBrk="0" fontAlgn="base" hangingPunct="0">
              <a:spcBef>
                <a:spcPct val="20000"/>
              </a:spcBef>
              <a:spcAft>
                <a:spcPct val="0"/>
              </a:spcAft>
              <a:buClr>
                <a:srgbClr val="E68422"/>
              </a:buClr>
              <a:buFont typeface="Wingdings 2" pitchFamily="18" charset="2"/>
              <a:buChar char=""/>
              <a:defRPr kumimoji="1" sz="2000">
                <a:solidFill>
                  <a:schemeClr val="tx1"/>
                </a:solidFill>
                <a:latin typeface="Corbel" pitchFamily="34" charset="0"/>
                <a:ea typeface="HGｺﾞｼｯｸM" pitchFamily="49" charset="-128"/>
              </a:defRPr>
            </a:lvl8pPr>
            <a:lvl9pPr marL="3886200" indent="-228600" eaLnBrk="0" fontAlgn="base" hangingPunct="0">
              <a:spcBef>
                <a:spcPct val="20000"/>
              </a:spcBef>
              <a:spcAft>
                <a:spcPct val="0"/>
              </a:spcAft>
              <a:buClr>
                <a:srgbClr val="E68422"/>
              </a:buClr>
              <a:buFont typeface="Wingdings 2" pitchFamily="18" charset="2"/>
              <a:buChar char=""/>
              <a:defRPr kumimoji="1" sz="2000">
                <a:solidFill>
                  <a:schemeClr val="tx1"/>
                </a:solidFill>
                <a:latin typeface="Corbel" pitchFamily="34" charset="0"/>
                <a:ea typeface="HGｺﾞｼｯｸM" pitchFamily="49" charset="-128"/>
              </a:defRPr>
            </a:lvl9pPr>
          </a:lstStyle>
          <a:p>
            <a:pPr rtl="0" eaLnBrk="1" hangingPunct="1">
              <a:spcBef>
                <a:spcPct val="0"/>
              </a:spcBef>
              <a:buClrTx/>
              <a:buSzTx/>
              <a:buFontTx/>
              <a:buNone/>
            </a:pPr>
            <a:r>
              <a:rPr lang="vi-vn" sz="2000" dirty="0">
                <a:latin typeface="Arial" panose="020B0604020202020204" pitchFamily="34" charset="0"/>
                <a:ea typeface="+mn-ea"/>
                <a:cs typeface="Arial" panose="020B0604020202020204" pitchFamily="34" charset="0"/>
              </a:rPr>
              <a:t>Chúng tôi </a:t>
            </a:r>
            <a:r>
              <a:rPr lang="ja" sz="2000" b="1" dirty="0">
                <a:latin typeface="Arial" panose="020B0604020202020204" pitchFamily="34" charset="0"/>
                <a:ea typeface="+mn-ea"/>
                <a:cs typeface="Arial" panose="020B0604020202020204" pitchFamily="34" charset="0"/>
              </a:rPr>
              <a:t>muốn bán thiết bị</a:t>
            </a:r>
            <a:r>
              <a:rPr lang="ja" sz="2000" dirty="0">
                <a:latin typeface="Arial" panose="020B0604020202020204" pitchFamily="34" charset="0"/>
                <a:ea typeface="+mn-ea"/>
                <a:cs typeface="Arial" panose="020B0604020202020204" pitchFamily="34" charset="0"/>
              </a:rPr>
              <a:t> cho các doanh nghiệp tiến hành xử lý bảng mạch thải bỏ hàng ngày, chẳng hạn như doanh nghiệp tái chế, nhà sản xuất sản phẩm điện tử, doanh nghiệp viễn thông, v.v... tại Việt Nam.</a:t>
            </a:r>
            <a:endParaRPr lang="en-US" altLang="ja-JP" sz="2000" dirty="0">
              <a:latin typeface="Arial" panose="020B0604020202020204" pitchFamily="34" charset="0"/>
              <a:ea typeface="+mn-ea"/>
              <a:cs typeface="Arial" panose="020B0604020202020204" pitchFamily="34" charset="0"/>
            </a:endParaRPr>
          </a:p>
          <a:p>
            <a:pPr rtl="0" eaLnBrk="1" hangingPunct="1">
              <a:spcBef>
                <a:spcPct val="0"/>
              </a:spcBef>
              <a:buClrTx/>
              <a:buSzTx/>
              <a:buFontTx/>
              <a:buNone/>
            </a:pPr>
            <a:endParaRPr lang="en-US" altLang="ja-JP" sz="2000" dirty="0">
              <a:latin typeface="Arial" panose="020B0604020202020204" pitchFamily="34" charset="0"/>
              <a:ea typeface="+mn-ea"/>
              <a:cs typeface="Arial" panose="020B0604020202020204" pitchFamily="34" charset="0"/>
            </a:endParaRPr>
          </a:p>
          <a:p>
            <a:pPr rtl="0" eaLnBrk="1" hangingPunct="1">
              <a:spcBef>
                <a:spcPct val="0"/>
              </a:spcBef>
              <a:buClrTx/>
              <a:buSzTx/>
              <a:buFontTx/>
              <a:buNone/>
            </a:pPr>
            <a:r>
              <a:rPr lang="vi-vn" sz="2000" dirty="0">
                <a:latin typeface="Arial" panose="020B0604020202020204" pitchFamily="34" charset="0"/>
                <a:ea typeface="+mn-ea"/>
                <a:cs typeface="Arial" panose="020B0604020202020204" pitchFamily="34" charset="0"/>
              </a:rPr>
              <a:t>Ngoài ra, </a:t>
            </a:r>
            <a:r>
              <a:rPr lang="vi-vn" sz="2000" b="1" dirty="0">
                <a:latin typeface="Arial" panose="020B0604020202020204" pitchFamily="34" charset="0"/>
                <a:ea typeface="+mn-ea"/>
                <a:cs typeface="Arial" panose="020B0604020202020204" pitchFamily="34" charset="0"/>
              </a:rPr>
              <a:t>chúng tôi cũng</a:t>
            </a:r>
            <a:r>
              <a:rPr lang="vi-vn" sz="2000" dirty="0">
                <a:latin typeface="Arial" panose="020B0604020202020204" pitchFamily="34" charset="0"/>
                <a:ea typeface="+mn-ea"/>
                <a:cs typeface="Arial" panose="020B0604020202020204" pitchFamily="34" charset="0"/>
              </a:rPr>
              <a:t> </a:t>
            </a:r>
            <a:r>
              <a:rPr lang="ja" sz="2000" b="1" dirty="0">
                <a:latin typeface="Arial" panose="020B0604020202020204" pitchFamily="34" charset="0"/>
                <a:ea typeface="+mn-ea"/>
                <a:cs typeface="Arial" panose="020B0604020202020204" pitchFamily="34" charset="0"/>
              </a:rPr>
              <a:t>mua lại linh kiện và bảng mạch đã bóc tách với giá cao</a:t>
            </a:r>
            <a:r>
              <a:rPr lang="ja" sz="2000" dirty="0">
                <a:latin typeface="Arial" panose="020B0604020202020204" pitchFamily="34" charset="0"/>
                <a:ea typeface="+mn-ea"/>
                <a:cs typeface="Arial" panose="020B0604020202020204" pitchFamily="34" charset="0"/>
              </a:rPr>
              <a:t>.</a:t>
            </a:r>
            <a:endParaRPr lang="ja-JP" altLang="en-US" sz="2000" dirty="0">
              <a:latin typeface="Arial" panose="020B0604020202020204" pitchFamily="34" charset="0"/>
              <a:ea typeface="+mn-ea"/>
              <a:cs typeface="Arial" panose="020B0604020202020204" pitchFamily="34" charset="0"/>
            </a:endParaRPr>
          </a:p>
        </p:txBody>
      </p:sp>
      <p:sp>
        <p:nvSpPr>
          <p:cNvPr id="48" name="Text Box 34"/>
          <p:cNvSpPr txBox="1">
            <a:spLocks noChangeArrowheads="1"/>
          </p:cNvSpPr>
          <p:nvPr/>
        </p:nvSpPr>
        <p:spPr bwMode="auto">
          <a:xfrm>
            <a:off x="327198" y="4171184"/>
            <a:ext cx="8532227"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rtlCol="0">
            <a:spAutoFit/>
          </a:bodyPr>
          <a:lstStyle>
            <a:lvl1pPr algn="l" eaLnBrk="0" hangingPunct="0">
              <a:spcBef>
                <a:spcPts val="700"/>
              </a:spcBef>
              <a:buClr>
                <a:schemeClr val="tx2"/>
              </a:buClr>
              <a:buSzPct val="95000"/>
              <a:buFont typeface="Wingdings" pitchFamily="2" charset="2"/>
              <a:buChar char=""/>
              <a:defRPr kumimoji="1" sz="3000">
                <a:solidFill>
                  <a:schemeClr val="tx1"/>
                </a:solidFill>
                <a:latin typeface="Corbel" pitchFamily="34" charset="0"/>
                <a:ea typeface="HGｺﾞｼｯｸM" pitchFamily="49" charset="-128"/>
              </a:defRPr>
            </a:lvl1pPr>
            <a:lvl2pPr marL="742950" indent="-285750" algn="l" eaLnBrk="0" hangingPunct="0">
              <a:spcBef>
                <a:spcPct val="20000"/>
              </a:spcBef>
              <a:buClr>
                <a:schemeClr val="accent2"/>
              </a:buClr>
              <a:buSzPct val="90000"/>
              <a:buFont typeface="Wingdings" pitchFamily="2" charset="2"/>
              <a:buChar char=""/>
              <a:defRPr kumimoji="1" sz="2600">
                <a:solidFill>
                  <a:schemeClr val="tx1"/>
                </a:solidFill>
                <a:latin typeface="Corbel" pitchFamily="34" charset="0"/>
                <a:ea typeface="HGｺﾞｼｯｸM" pitchFamily="49" charset="-128"/>
              </a:defRPr>
            </a:lvl2pPr>
            <a:lvl3pPr marL="1143000" indent="-228600" algn="l" eaLnBrk="0" hangingPunct="0">
              <a:spcBef>
                <a:spcPct val="20000"/>
              </a:spcBef>
              <a:buClr>
                <a:schemeClr val="accent2"/>
              </a:buClr>
              <a:buFont typeface="Wingdings 2" pitchFamily="18" charset="2"/>
              <a:buChar char=""/>
              <a:defRPr kumimoji="1" sz="2400">
                <a:solidFill>
                  <a:schemeClr val="tx1"/>
                </a:solidFill>
                <a:latin typeface="Corbel" pitchFamily="34" charset="0"/>
                <a:ea typeface="HGｺﾞｼｯｸM" pitchFamily="49" charset="-128"/>
              </a:defRPr>
            </a:lvl3pPr>
            <a:lvl4pPr marL="1600200" indent="-228600" algn="l" eaLnBrk="0" hangingPunct="0">
              <a:spcBef>
                <a:spcPct val="20000"/>
              </a:spcBef>
              <a:buClr>
                <a:srgbClr val="E68422"/>
              </a:buClr>
              <a:buFont typeface="Wingdings 3" pitchFamily="18" charset="2"/>
              <a:buChar char=""/>
              <a:defRPr kumimoji="1" sz="2200">
                <a:solidFill>
                  <a:schemeClr val="tx1"/>
                </a:solidFill>
                <a:latin typeface="Corbel" pitchFamily="34" charset="0"/>
                <a:ea typeface="HGｺﾞｼｯｸM" pitchFamily="49" charset="-128"/>
              </a:defRPr>
            </a:lvl4pPr>
            <a:lvl5pPr marL="2057400" indent="-228600" algn="l" eaLnBrk="0" hangingPunct="0">
              <a:spcBef>
                <a:spcPct val="20000"/>
              </a:spcBef>
              <a:buClr>
                <a:srgbClr val="E68422"/>
              </a:buClr>
              <a:buFont typeface="Wingdings 2" pitchFamily="18" charset="2"/>
              <a:buChar char=""/>
              <a:defRPr kumimoji="1" sz="2000">
                <a:solidFill>
                  <a:schemeClr val="tx1"/>
                </a:solidFill>
                <a:latin typeface="Corbel" pitchFamily="34" charset="0"/>
                <a:ea typeface="HGｺﾞｼｯｸM" pitchFamily="49" charset="-128"/>
              </a:defRPr>
            </a:lvl5pPr>
            <a:lvl6pPr marL="2514600" indent="-228600" eaLnBrk="0" fontAlgn="base" hangingPunct="0">
              <a:spcBef>
                <a:spcPct val="20000"/>
              </a:spcBef>
              <a:spcAft>
                <a:spcPct val="0"/>
              </a:spcAft>
              <a:buClr>
                <a:srgbClr val="E68422"/>
              </a:buClr>
              <a:buFont typeface="Wingdings 2" pitchFamily="18" charset="2"/>
              <a:buChar char=""/>
              <a:defRPr kumimoji="1" sz="2000">
                <a:solidFill>
                  <a:schemeClr val="tx1"/>
                </a:solidFill>
                <a:latin typeface="Corbel" pitchFamily="34" charset="0"/>
                <a:ea typeface="HGｺﾞｼｯｸM" pitchFamily="49" charset="-128"/>
              </a:defRPr>
            </a:lvl6pPr>
            <a:lvl7pPr marL="2971800" indent="-228600" eaLnBrk="0" fontAlgn="base" hangingPunct="0">
              <a:spcBef>
                <a:spcPct val="20000"/>
              </a:spcBef>
              <a:spcAft>
                <a:spcPct val="0"/>
              </a:spcAft>
              <a:buClr>
                <a:srgbClr val="E68422"/>
              </a:buClr>
              <a:buFont typeface="Wingdings 2" pitchFamily="18" charset="2"/>
              <a:buChar char=""/>
              <a:defRPr kumimoji="1" sz="2000">
                <a:solidFill>
                  <a:schemeClr val="tx1"/>
                </a:solidFill>
                <a:latin typeface="Corbel" pitchFamily="34" charset="0"/>
                <a:ea typeface="HGｺﾞｼｯｸM" pitchFamily="49" charset="-128"/>
              </a:defRPr>
            </a:lvl7pPr>
            <a:lvl8pPr marL="3429000" indent="-228600" eaLnBrk="0" fontAlgn="base" hangingPunct="0">
              <a:spcBef>
                <a:spcPct val="20000"/>
              </a:spcBef>
              <a:spcAft>
                <a:spcPct val="0"/>
              </a:spcAft>
              <a:buClr>
                <a:srgbClr val="E68422"/>
              </a:buClr>
              <a:buFont typeface="Wingdings 2" pitchFamily="18" charset="2"/>
              <a:buChar char=""/>
              <a:defRPr kumimoji="1" sz="2000">
                <a:solidFill>
                  <a:schemeClr val="tx1"/>
                </a:solidFill>
                <a:latin typeface="Corbel" pitchFamily="34" charset="0"/>
                <a:ea typeface="HGｺﾞｼｯｸM" pitchFamily="49" charset="-128"/>
              </a:defRPr>
            </a:lvl8pPr>
            <a:lvl9pPr marL="3886200" indent="-228600" eaLnBrk="0" fontAlgn="base" hangingPunct="0">
              <a:spcBef>
                <a:spcPct val="20000"/>
              </a:spcBef>
              <a:spcAft>
                <a:spcPct val="0"/>
              </a:spcAft>
              <a:buClr>
                <a:srgbClr val="E68422"/>
              </a:buClr>
              <a:buFont typeface="Wingdings 2" pitchFamily="18" charset="2"/>
              <a:buChar char=""/>
              <a:defRPr kumimoji="1" sz="2000">
                <a:solidFill>
                  <a:schemeClr val="tx1"/>
                </a:solidFill>
                <a:latin typeface="Corbel" pitchFamily="34" charset="0"/>
                <a:ea typeface="HGｺﾞｼｯｸM" pitchFamily="49" charset="-128"/>
              </a:defRPr>
            </a:lvl9pPr>
          </a:lstStyle>
          <a:p>
            <a:pPr rtl="0" eaLnBrk="1" hangingPunct="1">
              <a:spcBef>
                <a:spcPct val="0"/>
              </a:spcBef>
              <a:buClrTx/>
              <a:buSzTx/>
              <a:buFontTx/>
              <a:buNone/>
            </a:pPr>
            <a:r>
              <a:rPr lang="vi-vn" sz="2000" dirty="0">
                <a:latin typeface="Arial" panose="020B0604020202020204" pitchFamily="34" charset="0"/>
                <a:ea typeface="+mn-ea"/>
                <a:cs typeface="Arial" panose="020B0604020202020204" pitchFamily="34" charset="0"/>
              </a:rPr>
              <a:t>Chúng tôi </a:t>
            </a:r>
            <a:r>
              <a:rPr lang="ja" sz="2000" b="1" dirty="0">
                <a:latin typeface="Arial" panose="020B0604020202020204" pitchFamily="34" charset="0"/>
                <a:ea typeface="+mn-ea"/>
                <a:cs typeface="Arial" panose="020B0604020202020204" pitchFamily="34" charset="0"/>
              </a:rPr>
              <a:t>muốn mua bảng mạch không còn cần thiết</a:t>
            </a:r>
            <a:r>
              <a:rPr lang="ja" sz="2000" dirty="0">
                <a:latin typeface="Arial" panose="020B0604020202020204" pitchFamily="34" charset="0"/>
                <a:ea typeface="+mn-ea"/>
                <a:cs typeface="Arial" panose="020B0604020202020204" pitchFamily="34" charset="0"/>
              </a:rPr>
              <a:t> từ các doanh nghiệp tiến hành xử lý bảng mạch thải bỏ hàng ngày, chẳng hạn như doanh nghiệp tái chế, nhà sản xuất sản phẩm điện tử, doanh nghiệp viễn thông, v.v... tại Việt Nam.</a:t>
            </a:r>
            <a:endParaRPr lang="en-US" altLang="ja-JP" sz="2000" dirty="0">
              <a:latin typeface="Arial" panose="020B0604020202020204" pitchFamily="34" charset="0"/>
              <a:ea typeface="+mn-ea"/>
              <a:cs typeface="Arial" panose="020B0604020202020204" pitchFamily="34" charset="0"/>
            </a:endParaRPr>
          </a:p>
          <a:p>
            <a:pPr rtl="0" eaLnBrk="1" hangingPunct="1">
              <a:spcBef>
                <a:spcPct val="0"/>
              </a:spcBef>
              <a:buClrTx/>
              <a:buSzTx/>
              <a:buFontTx/>
              <a:buNone/>
            </a:pPr>
            <a:endParaRPr lang="en-US" altLang="ja-JP" sz="2000" dirty="0">
              <a:latin typeface="Arial" panose="020B0604020202020204" pitchFamily="34" charset="0"/>
              <a:ea typeface="+mn-ea"/>
              <a:cs typeface="Arial" panose="020B0604020202020204" pitchFamily="34" charset="0"/>
            </a:endParaRPr>
          </a:p>
          <a:p>
            <a:pPr rtl="0" eaLnBrk="1" hangingPunct="1">
              <a:spcBef>
                <a:spcPct val="0"/>
              </a:spcBef>
              <a:buClrTx/>
              <a:buSzTx/>
              <a:buFontTx/>
              <a:buNone/>
            </a:pPr>
            <a:r>
              <a:rPr lang="vi-vn" sz="2000" dirty="0">
                <a:latin typeface="Arial" panose="020B0604020202020204" pitchFamily="34" charset="0"/>
                <a:ea typeface="+mn-ea"/>
                <a:cs typeface="Arial" panose="020B0604020202020204" pitchFamily="34" charset="0"/>
              </a:rPr>
              <a:t>Chúng tôi nghe nói rằng ở Việt Nam vẫn có chưa nhiều giao dịch có giá trị. Công ty chúng tôi sẽ </a:t>
            </a:r>
            <a:r>
              <a:rPr lang="vi-vn" sz="2000" b="1" dirty="0">
                <a:latin typeface="Arial" panose="020B0604020202020204" pitchFamily="34" charset="0"/>
                <a:ea typeface="+mn-ea"/>
                <a:cs typeface="Arial" panose="020B0604020202020204" pitchFamily="34" charset="0"/>
              </a:rPr>
              <a:t>đánh giá chính xác các chất có chứa kim loại và mua lại với giá hợp lý</a:t>
            </a:r>
            <a:r>
              <a:rPr lang="vi-vn" sz="2000" dirty="0">
                <a:latin typeface="Arial" panose="020B0604020202020204" pitchFamily="34" charset="0"/>
                <a:ea typeface="+mn-ea"/>
                <a:cs typeface="Arial" panose="020B0604020202020204" pitchFamily="34" charset="0"/>
              </a:rPr>
              <a:t>.</a:t>
            </a:r>
            <a:endParaRPr lang="en-US" altLang="ja-JP" sz="2000" b="1" dirty="0">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257338910"/>
      </p:ext>
    </p:extLst>
  </p:cSld>
  <p:clrMapOvr>
    <a:masterClrMapping/>
  </p:clrMapOvr>
</p:sld>
</file>

<file path=ppt/theme/theme1.xml><?xml version="1.0" encoding="utf-8"?>
<a:theme xmlns:a="http://schemas.openxmlformats.org/drawingml/2006/main" name="テーマ1">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2年デフォルト" id="{E98671C3-D5B2-4C88-8F6D-208A32633763}" vid="{E23BCDE0-92E6-493F-B0FF-CF4B56C5586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7C6776C1FB5B4A4E9058A8F4CE335D81" ma:contentTypeVersion="13" ma:contentTypeDescription="新しいドキュメントを作成します。" ma:contentTypeScope="" ma:versionID="8af038ebd09093da98351e3644919111">
  <xsd:schema xmlns:xsd="http://www.w3.org/2001/XMLSchema" xmlns:xs="http://www.w3.org/2001/XMLSchema" xmlns:p="http://schemas.microsoft.com/office/2006/metadata/properties" xmlns:ns2="52cbe26a-975e-46fc-8458-23e1a444750d" targetNamespace="http://schemas.microsoft.com/office/2006/metadata/properties" ma:root="true" ma:fieldsID="b36a257d470f1cedefc211b0af3277fa" ns2:_="">
    <xsd:import namespace="52cbe26a-975e-46fc-8458-23e1a44475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cbe26a-975e-46fc-8458-23e1a44475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画像タグ" ma:readOnly="false" ma:fieldId="{5cf76f15-5ced-4ddc-b409-7134ff3c332f}" ma:taxonomyMulti="true" ma:sspId="149f108b-3949-4bef-8d7c-90a57c6988cc"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1242EAF-3FB7-4806-B5A4-A7D84A659892}">
  <ds:schemaRefs>
    <ds:schemaRef ds:uri="http://schemas.microsoft.com/sharepoint/v3/contenttype/forms"/>
  </ds:schemaRefs>
</ds:datastoreItem>
</file>

<file path=customXml/itemProps2.xml><?xml version="1.0" encoding="utf-8"?>
<ds:datastoreItem xmlns:ds="http://schemas.openxmlformats.org/officeDocument/2006/customXml" ds:itemID="{EA1A0CF5-8D42-4DA3-AD35-1A50E4D406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cbe26a-975e-46fc-8458-23e1a444750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2022年デフォルト</Template>
  <TotalTime>865</TotalTime>
  <Words>817</Words>
  <Application>Microsoft Office PowerPoint</Application>
  <PresentationFormat>画面に合わせる (4:3)</PresentationFormat>
  <Paragraphs>60</Paragraphs>
  <Slides>4</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游ゴシック</vt:lpstr>
      <vt:lpstr>Arial</vt:lpstr>
      <vt:lpstr>Calibri</vt:lpstr>
      <vt:lpstr>Calibri Light</vt:lpstr>
      <vt:lpstr>Times New Roman</vt:lpstr>
      <vt:lpstr>テーマ1</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小森 裕司</dc:creator>
  <cp:lastModifiedBy>SARUGAKU Suminori [猿樂 純憲]</cp:lastModifiedBy>
  <cp:revision>64</cp:revision>
  <dcterms:created xsi:type="dcterms:W3CDTF">2022-02-02T02:13:28Z</dcterms:created>
  <dcterms:modified xsi:type="dcterms:W3CDTF">2022-12-01T05:30:30Z</dcterms:modified>
</cp:coreProperties>
</file>