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735763" cy="9866313"/>
  <p:defaultTextStyle>
    <a:defPPr rtl="0">
      <a:defRPr lang="vi-VN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6E55F-81EE-486B-B79D-E154B46FFDCE}" v="24" dt="2022-11-30T02:44:09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microsoft.com/office/2016/11/relationships/changesInfo" Target="changesInfos/changesInfo1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theme" Target="theme/theme1.xml" /><Relationship Id="rId5" Type="http://schemas.openxmlformats.org/officeDocument/2006/relationships/slide" Target="slides/slide1.xml" /><Relationship Id="rId10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presProps" Target="presProps.xml" /><Relationship Id="rId14" Type="http://schemas.microsoft.com/office/2015/10/relationships/revisionInfo" Target="revisionInfo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UGAKU Suminori [猿樂 純憲]" userId="80c8712f-ced8-40af-8fd1-79a565f9cf57" providerId="ADAL" clId="{59B6E55F-81EE-486B-B79D-E154B46FFDCE}"/>
    <pc:docChg chg="undo redo custSel modSld">
      <pc:chgData name="SARUGAKU Suminori [猿樂 純憲]" userId="80c8712f-ced8-40af-8fd1-79a565f9cf57" providerId="ADAL" clId="{59B6E55F-81EE-486B-B79D-E154B46FFDCE}" dt="2022-11-30T07:44:38.179" v="281" actId="1035"/>
      <pc:docMkLst>
        <pc:docMk/>
      </pc:docMkLst>
      <pc:sldChg chg="addSp delSp modSp mod">
        <pc:chgData name="SARUGAKU Suminori [猿樂 純憲]" userId="80c8712f-ced8-40af-8fd1-79a565f9cf57" providerId="ADAL" clId="{59B6E55F-81EE-486B-B79D-E154B46FFDCE}" dt="2022-11-30T02:44:48.451" v="261" actId="1076"/>
        <pc:sldMkLst>
          <pc:docMk/>
          <pc:sldMk cId="2943566392" sldId="256"/>
        </pc:sldMkLst>
        <pc:spChg chg="mod">
          <ac:chgData name="SARUGAKU Suminori [猿樂 純憲]" userId="80c8712f-ced8-40af-8fd1-79a565f9cf57" providerId="ADAL" clId="{59B6E55F-81EE-486B-B79D-E154B46FFDCE}" dt="2022-11-30T02:37:04.827" v="184" actId="1076"/>
          <ac:spMkLst>
            <pc:docMk/>
            <pc:sldMk cId="2943566392" sldId="256"/>
            <ac:spMk id="5" creationId="{48DDBA79-68E7-4BB3-A019-0AC65D5813B9}"/>
          </ac:spMkLst>
        </pc:spChg>
        <pc:spChg chg="add mod">
          <ac:chgData name="SARUGAKU Suminori [猿樂 純憲]" userId="80c8712f-ced8-40af-8fd1-79a565f9cf57" providerId="ADAL" clId="{59B6E55F-81EE-486B-B79D-E154B46FFDCE}" dt="2022-11-30T02:23:22.772" v="23" actId="1038"/>
          <ac:spMkLst>
            <pc:docMk/>
            <pc:sldMk cId="2943566392" sldId="256"/>
            <ac:spMk id="12" creationId="{74C78E2D-E7E9-C8C9-2BD7-A1DF5921271F}"/>
          </ac:spMkLst>
        </pc:spChg>
        <pc:spChg chg="add mod">
          <ac:chgData name="SARUGAKU Suminori [猿樂 純憲]" userId="80c8712f-ced8-40af-8fd1-79a565f9cf57" providerId="ADAL" clId="{59B6E55F-81EE-486B-B79D-E154B46FFDCE}" dt="2022-11-30T02:23:37.173" v="48" actId="1038"/>
          <ac:spMkLst>
            <pc:docMk/>
            <pc:sldMk cId="2943566392" sldId="256"/>
            <ac:spMk id="13" creationId="{9409443F-C40E-65EE-8B90-993E54042F7B}"/>
          </ac:spMkLst>
        </pc:spChg>
        <pc:spChg chg="add mod">
          <ac:chgData name="SARUGAKU Suminori [猿樂 純憲]" userId="80c8712f-ced8-40af-8fd1-79a565f9cf57" providerId="ADAL" clId="{59B6E55F-81EE-486B-B79D-E154B46FFDCE}" dt="2022-11-30T02:24:42.253" v="64" actId="1038"/>
          <ac:spMkLst>
            <pc:docMk/>
            <pc:sldMk cId="2943566392" sldId="256"/>
            <ac:spMk id="14" creationId="{1EB8A582-6D8C-AC98-85D8-DA36682D3596}"/>
          </ac:spMkLst>
        </pc:spChg>
        <pc:spChg chg="add mod">
          <ac:chgData name="SARUGAKU Suminori [猿樂 純憲]" userId="80c8712f-ced8-40af-8fd1-79a565f9cf57" providerId="ADAL" clId="{59B6E55F-81EE-486B-B79D-E154B46FFDCE}" dt="2022-11-30T02:25:07.915" v="95" actId="1035"/>
          <ac:spMkLst>
            <pc:docMk/>
            <pc:sldMk cId="2943566392" sldId="256"/>
            <ac:spMk id="15" creationId="{35B54C5F-EB92-BCAC-7656-B33F28097981}"/>
          </ac:spMkLst>
        </pc:spChg>
        <pc:spChg chg="add mod">
          <ac:chgData name="SARUGAKU Suminori [猿樂 純憲]" userId="80c8712f-ced8-40af-8fd1-79a565f9cf57" providerId="ADAL" clId="{59B6E55F-81EE-486B-B79D-E154B46FFDCE}" dt="2022-11-30T02:25:52.722" v="112" actId="1036"/>
          <ac:spMkLst>
            <pc:docMk/>
            <pc:sldMk cId="2943566392" sldId="256"/>
            <ac:spMk id="16" creationId="{092994D2-EACA-3298-892C-2D22B29ADAA9}"/>
          </ac:spMkLst>
        </pc:spChg>
        <pc:spChg chg="add mod">
          <ac:chgData name="SARUGAKU Suminori [猿樂 純憲]" userId="80c8712f-ced8-40af-8fd1-79a565f9cf57" providerId="ADAL" clId="{59B6E55F-81EE-486B-B79D-E154B46FFDCE}" dt="2022-11-30T02:33:25.198" v="172" actId="1035"/>
          <ac:spMkLst>
            <pc:docMk/>
            <pc:sldMk cId="2943566392" sldId="256"/>
            <ac:spMk id="17" creationId="{DACF1EBD-A69F-957D-C8EF-B9069F0ECF7F}"/>
          </ac:spMkLst>
        </pc:spChg>
        <pc:spChg chg="add mod">
          <ac:chgData name="SARUGAKU Suminori [猿樂 純憲]" userId="80c8712f-ced8-40af-8fd1-79a565f9cf57" providerId="ADAL" clId="{59B6E55F-81EE-486B-B79D-E154B46FFDCE}" dt="2022-11-30T02:31:48.194" v="126" actId="1076"/>
          <ac:spMkLst>
            <pc:docMk/>
            <pc:sldMk cId="2943566392" sldId="256"/>
            <ac:spMk id="18" creationId="{2D319197-05CD-AFC4-6833-D7223DF346E9}"/>
          </ac:spMkLst>
        </pc:spChg>
        <pc:spChg chg="add mod">
          <ac:chgData name="SARUGAKU Suminori [猿樂 純憲]" userId="80c8712f-ced8-40af-8fd1-79a565f9cf57" providerId="ADAL" clId="{59B6E55F-81EE-486B-B79D-E154B46FFDCE}" dt="2022-11-30T02:32:34.303" v="134" actId="1076"/>
          <ac:spMkLst>
            <pc:docMk/>
            <pc:sldMk cId="2943566392" sldId="256"/>
            <ac:spMk id="19" creationId="{0E985119-217A-E480-D266-ACD12636AF34}"/>
          </ac:spMkLst>
        </pc:spChg>
        <pc:spChg chg="add mod">
          <ac:chgData name="SARUGAKU Suminori [猿樂 純憲]" userId="80c8712f-ced8-40af-8fd1-79a565f9cf57" providerId="ADAL" clId="{59B6E55F-81EE-486B-B79D-E154B46FFDCE}" dt="2022-11-30T02:32:10.704" v="130" actId="1076"/>
          <ac:spMkLst>
            <pc:docMk/>
            <pc:sldMk cId="2943566392" sldId="256"/>
            <ac:spMk id="20" creationId="{C6C553F6-7897-C020-FF04-5778A9118D83}"/>
          </ac:spMkLst>
        </pc:spChg>
        <pc:spChg chg="add mod">
          <ac:chgData name="SARUGAKU Suminori [猿樂 純憲]" userId="80c8712f-ced8-40af-8fd1-79a565f9cf57" providerId="ADAL" clId="{59B6E55F-81EE-486B-B79D-E154B46FFDCE}" dt="2022-11-30T02:37:33.882" v="194" actId="1035"/>
          <ac:spMkLst>
            <pc:docMk/>
            <pc:sldMk cId="2943566392" sldId="256"/>
            <ac:spMk id="21" creationId="{A30D302C-88E0-57A4-8CA3-AF628C57D1F4}"/>
          </ac:spMkLst>
        </pc:spChg>
        <pc:spChg chg="add del mod">
          <ac:chgData name="SARUGAKU Suminori [猿樂 純憲]" userId="80c8712f-ced8-40af-8fd1-79a565f9cf57" providerId="ADAL" clId="{59B6E55F-81EE-486B-B79D-E154B46FFDCE}" dt="2022-11-30T02:35:54.216" v="176"/>
          <ac:spMkLst>
            <pc:docMk/>
            <pc:sldMk cId="2943566392" sldId="256"/>
            <ac:spMk id="22" creationId="{1CCFD90E-8959-9109-9D12-1116CE3A3CCD}"/>
          </ac:spMkLst>
        </pc:spChg>
        <pc:spChg chg="add mod ord">
          <ac:chgData name="SARUGAKU Suminori [猿樂 純憲]" userId="80c8712f-ced8-40af-8fd1-79a565f9cf57" providerId="ADAL" clId="{59B6E55F-81EE-486B-B79D-E154B46FFDCE}" dt="2022-11-30T02:44:48.451" v="261" actId="1076"/>
          <ac:spMkLst>
            <pc:docMk/>
            <pc:sldMk cId="2943566392" sldId="256"/>
            <ac:spMk id="23" creationId="{F75D3A0E-5C85-2665-A850-3D6190C16A4D}"/>
          </ac:spMkLst>
        </pc:spChg>
        <pc:grpChg chg="mod">
          <ac:chgData name="SARUGAKU Suminori [猿樂 純憲]" userId="80c8712f-ced8-40af-8fd1-79a565f9cf57" providerId="ADAL" clId="{59B6E55F-81EE-486B-B79D-E154B46FFDCE}" dt="2022-11-30T02:41:53.592" v="214"/>
          <ac:grpSpMkLst>
            <pc:docMk/>
            <pc:sldMk cId="2943566392" sldId="256"/>
            <ac:grpSpMk id="27" creationId="{ED4F5C28-0C28-CD1C-84E7-0DD19810528E}"/>
          </ac:grpSpMkLst>
        </pc:grpChg>
        <pc:grpChg chg="del mod">
          <ac:chgData name="SARUGAKU Suminori [猿樂 純憲]" userId="80c8712f-ced8-40af-8fd1-79a565f9cf57" providerId="ADAL" clId="{59B6E55F-81EE-486B-B79D-E154B46FFDCE}" dt="2022-11-30T02:43:03.508" v="224"/>
          <ac:grpSpMkLst>
            <pc:docMk/>
            <pc:sldMk cId="2943566392" sldId="256"/>
            <ac:grpSpMk id="37" creationId="{0E790502-A761-3C40-4E42-73ECFF8F8A46}"/>
          </ac:grpSpMkLst>
        </pc:grpChg>
        <pc:grpChg chg="del mod">
          <ac:chgData name="SARUGAKU Suminori [猿樂 純憲]" userId="80c8712f-ced8-40af-8fd1-79a565f9cf57" providerId="ADAL" clId="{59B6E55F-81EE-486B-B79D-E154B46FFDCE}" dt="2022-11-30T02:43:06.212" v="228"/>
          <ac:grpSpMkLst>
            <pc:docMk/>
            <pc:sldMk cId="2943566392" sldId="256"/>
            <ac:grpSpMk id="38" creationId="{55F67A2C-8636-BBCD-F373-CE1BD3C77CC5}"/>
          </ac:grpSpMkLst>
        </pc:grpChg>
        <pc:grpChg chg="del mod">
          <ac:chgData name="SARUGAKU Suminori [猿樂 純憲]" userId="80c8712f-ced8-40af-8fd1-79a565f9cf57" providerId="ADAL" clId="{59B6E55F-81EE-486B-B79D-E154B46FFDCE}" dt="2022-11-30T02:43:07.958" v="231"/>
          <ac:grpSpMkLst>
            <pc:docMk/>
            <pc:sldMk cId="2943566392" sldId="256"/>
            <ac:grpSpMk id="42" creationId="{7A82E8D1-7CDE-C667-7103-BF6B3446157D}"/>
          </ac:grpSpMkLst>
        </pc:grpChg>
        <pc:grpChg chg="del mod">
          <ac:chgData name="SARUGAKU Suminori [猿樂 純憲]" userId="80c8712f-ced8-40af-8fd1-79a565f9cf57" providerId="ADAL" clId="{59B6E55F-81EE-486B-B79D-E154B46FFDCE}" dt="2022-11-30T02:43:10.191" v="234"/>
          <ac:grpSpMkLst>
            <pc:docMk/>
            <pc:sldMk cId="2943566392" sldId="256"/>
            <ac:grpSpMk id="45" creationId="{BAA7B2E7-31B2-6EBC-089E-B35B4CC8318F}"/>
          </ac:grpSpMkLst>
        </pc:grpChg>
        <pc:grpChg chg="del mod">
          <ac:chgData name="SARUGAKU Suminori [猿樂 純憲]" userId="80c8712f-ced8-40af-8fd1-79a565f9cf57" providerId="ADAL" clId="{59B6E55F-81EE-486B-B79D-E154B46FFDCE}" dt="2022-11-30T02:43:12.074" v="236"/>
          <ac:grpSpMkLst>
            <pc:docMk/>
            <pc:sldMk cId="2943566392" sldId="256"/>
            <ac:grpSpMk id="48" creationId="{22013425-FC2A-6752-A5B9-EBD80BE642F5}"/>
          </ac:grpSpMkLst>
        </pc:grpChg>
        <pc:grpChg chg="del mod">
          <ac:chgData name="SARUGAKU Suminori [猿樂 純憲]" userId="80c8712f-ced8-40af-8fd1-79a565f9cf57" providerId="ADAL" clId="{59B6E55F-81EE-486B-B79D-E154B46FFDCE}" dt="2022-11-30T02:43:13.372" v="238"/>
          <ac:grpSpMkLst>
            <pc:docMk/>
            <pc:sldMk cId="2943566392" sldId="256"/>
            <ac:grpSpMk id="50" creationId="{FC8CA86F-CA8E-6FD1-3DF1-95B2A43D9EAE}"/>
          </ac:grpSpMkLst>
        </pc:grpChg>
        <pc:grpChg chg="add del mod">
          <ac:chgData name="SARUGAKU Suminori [猿樂 純憲]" userId="80c8712f-ced8-40af-8fd1-79a565f9cf57" providerId="ADAL" clId="{59B6E55F-81EE-486B-B79D-E154B46FFDCE}" dt="2022-11-30T02:43:39.042" v="247"/>
          <ac:grpSpMkLst>
            <pc:docMk/>
            <pc:sldMk cId="2943566392" sldId="256"/>
            <ac:grpSpMk id="52" creationId="{B759772C-EA77-5105-4BE0-F5D7F1FF0686}"/>
          </ac:grpSpMkLst>
        </pc:grpChg>
        <pc:grpChg chg="mod">
          <ac:chgData name="SARUGAKU Suminori [猿樂 純憲]" userId="80c8712f-ced8-40af-8fd1-79a565f9cf57" providerId="ADAL" clId="{59B6E55F-81EE-486B-B79D-E154B46FFDCE}" dt="2022-11-30T02:43:15.839" v="242"/>
          <ac:grpSpMkLst>
            <pc:docMk/>
            <pc:sldMk cId="2943566392" sldId="256"/>
            <ac:grpSpMk id="54" creationId="{CA4EE717-289A-96BB-D126-507378D2D1CB}"/>
          </ac:grpSpMkLst>
        </pc:grpChg>
        <pc:grpChg chg="del mod">
          <ac:chgData name="SARUGAKU Suminori [猿樂 純憲]" userId="80c8712f-ced8-40af-8fd1-79a565f9cf57" providerId="ADAL" clId="{59B6E55F-81EE-486B-B79D-E154B46FFDCE}" dt="2022-11-30T02:43:39.042" v="247"/>
          <ac:grpSpMkLst>
            <pc:docMk/>
            <pc:sldMk cId="2943566392" sldId="256"/>
            <ac:grpSpMk id="59" creationId="{D992AF76-AF4F-36A1-01E5-57261D0B7D98}"/>
          </ac:grpSpMkLst>
        </pc:grpChg>
        <pc:grpChg chg="del mod">
          <ac:chgData name="SARUGAKU Suminori [猿樂 純憲]" userId="80c8712f-ced8-40af-8fd1-79a565f9cf57" providerId="ADAL" clId="{59B6E55F-81EE-486B-B79D-E154B46FFDCE}" dt="2022-11-30T02:43:39.042" v="247"/>
          <ac:grpSpMkLst>
            <pc:docMk/>
            <pc:sldMk cId="2943566392" sldId="256"/>
            <ac:grpSpMk id="60" creationId="{A221A053-6A0E-45A4-2452-BA526DAE117B}"/>
          </ac:grpSpMkLst>
        </pc:grpChg>
        <pc:grpChg chg="del mod">
          <ac:chgData name="SARUGAKU Suminori [猿樂 純憲]" userId="80c8712f-ced8-40af-8fd1-79a565f9cf57" providerId="ADAL" clId="{59B6E55F-81EE-486B-B79D-E154B46FFDCE}" dt="2022-11-30T02:43:39.042" v="247"/>
          <ac:grpSpMkLst>
            <pc:docMk/>
            <pc:sldMk cId="2943566392" sldId="256"/>
            <ac:grpSpMk id="61" creationId="{8EFC5320-67DB-FF0C-EE9A-35B0AAAD4289}"/>
          </ac:grpSpMkLst>
        </pc:grpChg>
        <pc:grpChg chg="mod">
          <ac:chgData name="SARUGAKU Suminori [猿樂 純憲]" userId="80c8712f-ced8-40af-8fd1-79a565f9cf57" providerId="ADAL" clId="{59B6E55F-81EE-486B-B79D-E154B46FFDCE}" dt="2022-11-30T02:43:39.042" v="247"/>
          <ac:grpSpMkLst>
            <pc:docMk/>
            <pc:sldMk cId="2943566392" sldId="256"/>
            <ac:grpSpMk id="62" creationId="{9B1EFBF4-772C-0178-5CA1-D9A755B2DE0F}"/>
          </ac:grpSpMkLst>
        </pc:grpChg>
        <pc:grpChg chg="del mod">
          <ac:chgData name="SARUGAKU Suminori [猿樂 純憲]" userId="80c8712f-ced8-40af-8fd1-79a565f9cf57" providerId="ADAL" clId="{59B6E55F-81EE-486B-B79D-E154B46FFDCE}" dt="2022-11-30T02:44:00.016" v="254"/>
          <ac:grpSpMkLst>
            <pc:docMk/>
            <pc:sldMk cId="2943566392" sldId="256"/>
            <ac:grpSpMk id="66" creationId="{B9187AE6-EE60-7621-D1E9-95DC04357A9B}"/>
          </ac:grpSpMkLst>
        </pc:grpChg>
        <pc:grpChg chg="mod">
          <ac:chgData name="SARUGAKU Suminori [猿樂 純憲]" userId="80c8712f-ced8-40af-8fd1-79a565f9cf57" providerId="ADAL" clId="{59B6E55F-81EE-486B-B79D-E154B46FFDCE}" dt="2022-11-30T02:44:00.016" v="254"/>
          <ac:grpSpMkLst>
            <pc:docMk/>
            <pc:sldMk cId="2943566392" sldId="256"/>
            <ac:grpSpMk id="69" creationId="{3D16E2AF-89B9-E2D9-07A9-6578DA30CC59}"/>
          </ac:grpSpMkLst>
        </pc:grpChg>
        <pc:grpChg chg="mod">
          <ac:chgData name="SARUGAKU Suminori [猿樂 純憲]" userId="80c8712f-ced8-40af-8fd1-79a565f9cf57" providerId="ADAL" clId="{59B6E55F-81EE-486B-B79D-E154B46FFDCE}" dt="2022-11-30T02:44:09.340" v="257"/>
          <ac:grpSpMkLst>
            <pc:docMk/>
            <pc:sldMk cId="2943566392" sldId="256"/>
            <ac:grpSpMk id="72" creationId="{9ACFB73E-64CE-877C-53E7-028DA5553348}"/>
          </ac:grpSpMkLst>
        </pc:grpChg>
        <pc:inkChg chg="add mod">
          <ac:chgData name="SARUGAKU Suminori [猿樂 純憲]" userId="80c8712f-ced8-40af-8fd1-79a565f9cf57" providerId="ADAL" clId="{59B6E55F-81EE-486B-B79D-E154B46FFDCE}" dt="2022-11-30T02:41:53.592" v="214"/>
          <ac:inkMkLst>
            <pc:docMk/>
            <pc:sldMk cId="2943566392" sldId="256"/>
            <ac:inkMk id="24" creationId="{02F6E44B-F9B6-5D6C-EC53-F7F7D834C800}"/>
          </ac:inkMkLst>
        </pc:inkChg>
        <pc:inkChg chg="add del mod">
          <ac:chgData name="SARUGAKU Suminori [猿樂 純憲]" userId="80c8712f-ced8-40af-8fd1-79a565f9cf57" providerId="ADAL" clId="{59B6E55F-81EE-486B-B79D-E154B46FFDCE}" dt="2022-11-30T02:41:54.205" v="215" actId="9405"/>
          <ac:inkMkLst>
            <pc:docMk/>
            <pc:sldMk cId="2943566392" sldId="256"/>
            <ac:inkMk id="25" creationId="{524ADEF5-B03F-5D63-8DA2-A764088D7698}"/>
          </ac:inkMkLst>
        </pc:inkChg>
        <pc:inkChg chg="add del mod">
          <ac:chgData name="SARUGAKU Suminori [猿樂 純憲]" userId="80c8712f-ced8-40af-8fd1-79a565f9cf57" providerId="ADAL" clId="{59B6E55F-81EE-486B-B79D-E154B46FFDCE}" dt="2022-11-30T02:41:53.592" v="214"/>
          <ac:inkMkLst>
            <pc:docMk/>
            <pc:sldMk cId="2943566392" sldId="256"/>
            <ac:inkMk id="26" creationId="{34EA24C4-5251-E69F-9187-798F906E8255}"/>
          </ac:inkMkLst>
        </pc:inkChg>
        <pc:inkChg chg="add del">
          <ac:chgData name="SARUGAKU Suminori [猿樂 純憲]" userId="80c8712f-ced8-40af-8fd1-79a565f9cf57" providerId="ADAL" clId="{59B6E55F-81EE-486B-B79D-E154B46FFDCE}" dt="2022-11-30T02:41:52.710" v="212" actId="9405"/>
          <ac:inkMkLst>
            <pc:docMk/>
            <pc:sldMk cId="2943566392" sldId="256"/>
            <ac:inkMk id="28" creationId="{894A3961-4DE3-D63A-F230-DB70FD254728}"/>
          </ac:inkMkLst>
        </pc:inkChg>
        <pc:inkChg chg="add">
          <ac:chgData name="SARUGAKU Suminori [猿樂 純憲]" userId="80c8712f-ced8-40af-8fd1-79a565f9cf57" providerId="ADAL" clId="{59B6E55F-81EE-486B-B79D-E154B46FFDCE}" dt="2022-11-30T02:42:36.674" v="216" actId="9405"/>
          <ac:inkMkLst>
            <pc:docMk/>
            <pc:sldMk cId="2943566392" sldId="256"/>
            <ac:inkMk id="29" creationId="{C312AB06-A628-F26D-654A-37383BBF2162}"/>
          </ac:inkMkLst>
        </pc:inkChg>
        <pc:inkChg chg="add">
          <ac:chgData name="SARUGAKU Suminori [猿樂 純憲]" userId="80c8712f-ced8-40af-8fd1-79a565f9cf57" providerId="ADAL" clId="{59B6E55F-81EE-486B-B79D-E154B46FFDCE}" dt="2022-11-30T02:42:40.718" v="217" actId="9405"/>
          <ac:inkMkLst>
            <pc:docMk/>
            <pc:sldMk cId="2943566392" sldId="256"/>
            <ac:inkMk id="30" creationId="{A0C6DC9E-87A2-1B66-2EDC-40C73B854113}"/>
          </ac:inkMkLst>
        </pc:inkChg>
        <pc:inkChg chg="add">
          <ac:chgData name="SARUGAKU Suminori [猿樂 純憲]" userId="80c8712f-ced8-40af-8fd1-79a565f9cf57" providerId="ADAL" clId="{59B6E55F-81EE-486B-B79D-E154B46FFDCE}" dt="2022-11-30T02:42:52.818" v="218" actId="9405"/>
          <ac:inkMkLst>
            <pc:docMk/>
            <pc:sldMk cId="2943566392" sldId="256"/>
            <ac:inkMk id="31" creationId="{DAA7672B-27B2-448C-65BF-B2E26C7F21A8}"/>
          </ac:inkMkLst>
        </pc:inkChg>
        <pc:inkChg chg="add mod">
          <ac:chgData name="SARUGAKU Suminori [猿樂 純憲]" userId="80c8712f-ced8-40af-8fd1-79a565f9cf57" providerId="ADAL" clId="{59B6E55F-81EE-486B-B79D-E154B46FFDCE}" dt="2022-11-30T02:43:06.212" v="228"/>
          <ac:inkMkLst>
            <pc:docMk/>
            <pc:sldMk cId="2943566392" sldId="256"/>
            <ac:inkMk id="32" creationId="{F19435F5-8F2E-56A4-0542-A29F48E7C4D3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33" creationId="{88C3ADF8-FF71-BD53-18A7-2CA63BAFA305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34" creationId="{D33AEA05-C796-9BE4-A68F-1AEDCF3C03CA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35" creationId="{A42BE820-3BEB-C70E-C953-9391EED88556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36" creationId="{A8139517-FE72-5AE3-925F-EB2486A53E6E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39" creationId="{11136FFE-95E2-41A7-6F55-75F1C1E14202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40" creationId="{F52B2CA0-5A25-DA87-FA59-CA038B2D65FA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41" creationId="{FD3FA4D2-4E4F-D57A-EE34-30EFF68830A7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43" creationId="{D6C2017D-6A2C-B9F2-2455-26B865E10295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44" creationId="{49B626AF-D427-5D9F-3585-F91FA4169198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46" creationId="{A5A6E95B-59F4-8FB0-F27E-B26960BC4252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47" creationId="{7F5959FE-177F-9A6D-2561-31280842E9FE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49" creationId="{0EBDC2C9-F1C1-DBA0-4A7F-21B0A39232D2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51" creationId="{0857E386-F567-4154-77F7-3553665C9F03}"/>
          </ac:inkMkLst>
        </pc:inkChg>
        <pc:inkChg chg="add del mod">
          <ac:chgData name="SARUGAKU Suminori [猿樂 純憲]" userId="80c8712f-ced8-40af-8fd1-79a565f9cf57" providerId="ADAL" clId="{59B6E55F-81EE-486B-B79D-E154B46FFDCE}" dt="2022-11-30T02:43:15.839" v="242"/>
          <ac:inkMkLst>
            <pc:docMk/>
            <pc:sldMk cId="2943566392" sldId="256"/>
            <ac:inkMk id="53" creationId="{E9D1FBD8-1D0A-D37A-8215-AB0FEB0429BA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55" creationId="{EE19BCEB-5D20-C5DD-F181-981B88DA89A9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56" creationId="{C04A589D-A8C6-308B-1B09-6B280E2AAC98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57" creationId="{0358FCC1-805A-5C6A-7782-105C275B8323}"/>
          </ac:inkMkLst>
        </pc:inkChg>
        <pc:inkChg chg="add mod">
          <ac:chgData name="SARUGAKU Suminori [猿樂 純憲]" userId="80c8712f-ced8-40af-8fd1-79a565f9cf57" providerId="ADAL" clId="{59B6E55F-81EE-486B-B79D-E154B46FFDCE}" dt="2022-11-30T02:43:39.042" v="247"/>
          <ac:inkMkLst>
            <pc:docMk/>
            <pc:sldMk cId="2943566392" sldId="256"/>
            <ac:inkMk id="58" creationId="{0D0866E0-BE8D-48C3-38D7-D21FF0700E55}"/>
          </ac:inkMkLst>
        </pc:inkChg>
        <pc:inkChg chg="add">
          <ac:chgData name="SARUGAKU Suminori [猿樂 純憲]" userId="80c8712f-ced8-40af-8fd1-79a565f9cf57" providerId="ADAL" clId="{59B6E55F-81EE-486B-B79D-E154B46FFDCE}" dt="2022-11-30T02:43:48.136" v="248" actId="9405"/>
          <ac:inkMkLst>
            <pc:docMk/>
            <pc:sldMk cId="2943566392" sldId="256"/>
            <ac:inkMk id="63" creationId="{1271FA61-6FEA-D4A3-54E4-C64F148CF5CA}"/>
          </ac:inkMkLst>
        </pc:inkChg>
        <pc:inkChg chg="add mod">
          <ac:chgData name="SARUGAKU Suminori [猿樂 純憲]" userId="80c8712f-ced8-40af-8fd1-79a565f9cf57" providerId="ADAL" clId="{59B6E55F-81EE-486B-B79D-E154B46FFDCE}" dt="2022-11-30T02:44:00.016" v="254"/>
          <ac:inkMkLst>
            <pc:docMk/>
            <pc:sldMk cId="2943566392" sldId="256"/>
            <ac:inkMk id="64" creationId="{00793D73-B8C9-62AB-9F6F-A79874E671AA}"/>
          </ac:inkMkLst>
        </pc:inkChg>
        <pc:inkChg chg="add mod">
          <ac:chgData name="SARUGAKU Suminori [猿樂 純憲]" userId="80c8712f-ced8-40af-8fd1-79a565f9cf57" providerId="ADAL" clId="{59B6E55F-81EE-486B-B79D-E154B46FFDCE}" dt="2022-11-30T02:44:00.016" v="254"/>
          <ac:inkMkLst>
            <pc:docMk/>
            <pc:sldMk cId="2943566392" sldId="256"/>
            <ac:inkMk id="65" creationId="{542434AD-F8CD-FF0D-5D1B-BFDF8BE6E7B9}"/>
          </ac:inkMkLst>
        </pc:inkChg>
        <pc:inkChg chg="add mod">
          <ac:chgData name="SARUGAKU Suminori [猿樂 純憲]" userId="80c8712f-ced8-40af-8fd1-79a565f9cf57" providerId="ADAL" clId="{59B6E55F-81EE-486B-B79D-E154B46FFDCE}" dt="2022-11-30T02:44:00.016" v="254"/>
          <ac:inkMkLst>
            <pc:docMk/>
            <pc:sldMk cId="2943566392" sldId="256"/>
            <ac:inkMk id="67" creationId="{4FCF50F4-1C5F-9AFD-C7BC-BCBB47F56F6D}"/>
          </ac:inkMkLst>
        </pc:inkChg>
        <pc:inkChg chg="add mod">
          <ac:chgData name="SARUGAKU Suminori [猿樂 純憲]" userId="80c8712f-ced8-40af-8fd1-79a565f9cf57" providerId="ADAL" clId="{59B6E55F-81EE-486B-B79D-E154B46FFDCE}" dt="2022-11-30T02:44:00.016" v="254"/>
          <ac:inkMkLst>
            <pc:docMk/>
            <pc:sldMk cId="2943566392" sldId="256"/>
            <ac:inkMk id="68" creationId="{99C8EC5B-CA30-34CC-537F-C946D512D6B3}"/>
          </ac:inkMkLst>
        </pc:inkChg>
        <pc:inkChg chg="add mod">
          <ac:chgData name="SARUGAKU Suminori [猿樂 純憲]" userId="80c8712f-ced8-40af-8fd1-79a565f9cf57" providerId="ADAL" clId="{59B6E55F-81EE-486B-B79D-E154B46FFDCE}" dt="2022-11-30T02:44:09.340" v="257"/>
          <ac:inkMkLst>
            <pc:docMk/>
            <pc:sldMk cId="2943566392" sldId="256"/>
            <ac:inkMk id="70" creationId="{1C094EEA-C9D2-5A1C-8CA6-8BD46480B304}"/>
          </ac:inkMkLst>
        </pc:inkChg>
        <pc:inkChg chg="add mod">
          <ac:chgData name="SARUGAKU Suminori [猿樂 純憲]" userId="80c8712f-ced8-40af-8fd1-79a565f9cf57" providerId="ADAL" clId="{59B6E55F-81EE-486B-B79D-E154B46FFDCE}" dt="2022-11-30T02:44:09.340" v="257"/>
          <ac:inkMkLst>
            <pc:docMk/>
            <pc:sldMk cId="2943566392" sldId="256"/>
            <ac:inkMk id="71" creationId="{F085DAFB-28EB-5B7D-822D-88AC2D66A67B}"/>
          </ac:inkMkLst>
        </pc:inkChg>
      </pc:sldChg>
      <pc:sldChg chg="modSp mod">
        <pc:chgData name="SARUGAKU Suminori [猿樂 純憲]" userId="80c8712f-ced8-40af-8fd1-79a565f9cf57" providerId="ADAL" clId="{59B6E55F-81EE-486B-B79D-E154B46FFDCE}" dt="2022-11-30T07:44:38.179" v="281" actId="1035"/>
        <pc:sldMkLst>
          <pc:docMk/>
          <pc:sldMk cId="650216463" sldId="259"/>
        </pc:sldMkLst>
        <pc:spChg chg="mod">
          <ac:chgData name="SARUGAKU Suminori [猿樂 純憲]" userId="80c8712f-ced8-40af-8fd1-79a565f9cf57" providerId="ADAL" clId="{59B6E55F-81EE-486B-B79D-E154B46FFDCE}" dt="2022-11-30T04:42:31.755" v="275" actId="1035"/>
          <ac:spMkLst>
            <pc:docMk/>
            <pc:sldMk cId="650216463" sldId="259"/>
            <ac:spMk id="10" creationId="{09A2402E-235A-46B9-8B66-5B3A289BE521}"/>
          </ac:spMkLst>
        </pc:spChg>
        <pc:spChg chg="mod">
          <ac:chgData name="SARUGAKU Suminori [猿樂 純憲]" userId="80c8712f-ced8-40af-8fd1-79a565f9cf57" providerId="ADAL" clId="{59B6E55F-81EE-486B-B79D-E154B46FFDCE}" dt="2022-11-30T07:44:38.179" v="281" actId="1035"/>
          <ac:spMkLst>
            <pc:docMk/>
            <pc:sldMk cId="650216463" sldId="259"/>
            <ac:spMk id="11" creationId="{A8012110-7DFD-44C7-BBEA-DAF87A3D9FE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30T02:41:36.978"/>
    </inkml:context>
    <inkml:brush xml:id="br0">
      <inkml:brushProperty name="width" value="0.1" units="cm"/>
      <inkml:brushProperty name="height" value="0.6" units="cm"/>
      <inkml:brushProperty name="color" value="#FDFCF7"/>
      <inkml:brushProperty name="ignorePressure" value="1"/>
      <inkml:brushProperty name="inkEffects" value="pencil"/>
    </inkml:brush>
  </inkml:definitions>
  <inkml:trace contextRef="#ctx0" brushRef="#br0">128 47,'-2'0,"-1"2,-2 5,1 2,0 3,1 0,-1 3,1 1,0-1,-1-1,-2-1,-2 0,-1-3,-2-5,0-3,1-4,1-2,1-2,3-2,2-3,1-2,0-5,-1-3,1-2,0 1,1 2,0 3,1 2,0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01.720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02.253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0 1 24575,'2'0'0,"1"0"0,1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03.005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1 1 24575,'0'1'0,"1"2"0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04.264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0 0 24575,'0'2'0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04.875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0 1 24575,'1'0'0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05.490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2 0 24575,'-1'2'0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06.353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07.204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1 2 24575,'0'-2'0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08.210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09.311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2:36.674"/>
    </inkml:context>
    <inkml:brush xml:id="br0">
      <inkml:brushProperty name="width" value="0.05" units="cm"/>
      <inkml:brushProperty name="height" value="0.05" units="cm"/>
      <inkml:brushProperty name="color" value="#E4E2D2"/>
    </inkml:brush>
  </inkml:definitions>
  <inkml:trace contextRef="#ctx0" brushRef="#br0">0 0 24575,'0'2'0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11.573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0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12.419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38.114"/>
    </inkml:context>
    <inkml:brush xml:id="br0">
      <inkml:brushProperty name="width" value="0.025" units="cm"/>
      <inkml:brushProperty name="height" value="0.025" units="cm"/>
      <inkml:brushProperty name="color" value="#E4E2D2"/>
    </inkml:brush>
  </inkml:definitions>
  <inkml:trace contextRef="#ctx0" brushRef="#br0">0 71 24575,'2'0'0,"0"0"0,0 1 0,0-1 0,0 0 0,0 0 0,-1 0 0,1-1 0,0 1 0,0 0 0,0-1 0,0 1 0,0-1 0,-1 1 0,1-1 0,0 0 0,-1 0 0,1 0 0,0 0 0,-1 0 0,1 0 0,-1 0 0,1-1 0,-1 1 0,0 0 0,0-1 0,0 1 0,1-1 0,-1 0 0,-1 1 0,1-1 0,1-3 0,-2 5 0,0 0 0,1 0 0,-1 0 0,0 0 0,0-1 0,0 1 0,0 0 0,0 0 0,1 0 0,-1 0 0,0 0 0,0 0 0,0 0 0,0 0 0,1 0 0,-1-1 0,0 1 0,0 0 0,0 0 0,0 0 0,1 0 0,-1 0 0,0 0 0,0 0 0,0 0 0,1 0 0,-1 0 0,0 0 0,0 1 0,0-1 0,0 0 0,1 0 0,-1 0 0,0 0 0,0 0 0,0 0 0,0 0 0,1 0 0,-1 0 0,0 1 0,0-1 0,0 0 0,0 0 0,0 0 0,0 0 0,0 0 0,1 1 0,-1-1 0,0 0 0,0 0 0,0 0 0,0 0 0,0 1 0,0-1 0,0 0 0,0 0 0,0 0 0,0 1 0,0-1 0,0 0 0,0 0 0,0 0 0,0 0 0,0 1 0,4 24 0,-4-23 0,1-1 0,-1 1 0,0 0 0,0-1 0,0 1 0,0 0 0,0-1 0,0 1 0,0 0 0,0-1 0,-1 1 0,1-1 0,-1 1 0,1 0 0,-1-1 0,1 1 0,-1-1 0,0 1 0,0-1 0,0 0 0,0 1 0,0-1 0,0 0 0,0 0 0,0 1 0,-1-1 0,0 1 0,0-5 0,1-1 0,1 1 0,-1 0 0,0 0 0,1-1 0,0 1 0,0 0 0,0-1 0,0 1 0,0 0 0,2-5 0,-2 3 0,6-21 0,-2 15 0,-2 13 0,-3 7 0,0 0 0,-1-1 0,0 0 0,0 1 0,-1-1 0,0 0 0,-1 0 0,1 0 0,-6 7 0,4-12 0,7-15 0,7-17 0,-9 28 0,0 0 0,0 0 0,0 0 0,0 0 0,1 1 0,-1-1 0,0 0 0,1 0 0,-1 0 0,0 1 0,1-1 0,-1 0 0,1 0 0,-1 1 0,1-1 0,0 0 0,-1 1 0,1-1 0,0 1 0,-1-1 0,1 1 0,0-1 0,-1 1 0,1-1 0,0 1 0,0 0 0,0 0 0,0-1 0,-1 1 0,3 0 0,7 22 0,-8-17 0,-2-4 0,1-1 0,-1 1 0,0 0 0,0-1 0,0 1 0,1-1 0,-1 1 0,0-1 0,1 1 0,-1-1 0,0 1 0,1-1 0,-1 1 0,1-1 0,-1 0 0,1 1 0,-1-1 0,1 1 0,-1-1 0,1 0 0,-1 0 0,1 1 0,-1-1 0,1 0 0,-1 0 0,1 0 0,0 1 0,-1-1 0,1 0 0,-1 0 0,1 0 0,0 0 0,-1 0 0,1 0 0,-1-1 0,1 1 0,0 0 0,-1 0 0,1 0 0,-1 0 0,1-1 0,-1 1 0,1 0 0,-1 0 0,1-1 0,-1 1 0,1-1 0,-1 1 0,1 0 0,-1-1 0,1 1 0,-1-1 0,1 0 0,1-1 0,-1 1 0,1-1 0,0 0 0,-1 0 0,1 0 0,-1 0 0,0 0 0,0 0 0,0-1 0,0 1 0,0 0 0,0 0 0,0-3 0,0-1 0,-1 1 0,1 0 0,-1 0 0,0 0 0,0 0 0,0 0 0,-1 0 0,1 0 0,-1 0 0,-3-7 0,4 12 0,-1-1 0,1 1 0,0 0 0,-1 0 0,1 0 0,0 0 0,-1 0 0,1 0 0,0 0 0,-1 0 0,1 0 0,0 0 0,0 0 0,-1 0 0,1 1 0,0-1 0,-1 0 0,1 0 0,0 0 0,-1 0 0,1 0 0,0 1 0,0-1 0,-1 0 0,1 0 0,0 1 0,0-1 0,-1 0 0,1 0 0,0 1 0,0-1 0,0 0 0,0 0 0,-1 1 0,1-1 0,0 0 0,0 1 0,0-1 0,-9 19 0,3-6 0,4-31 0,2 58 0,0-36 0,-1 1 0,1-1 0,-1 1 0,1-1 0,-2 1 0,1-1 0,0 1 0,-1-1 0,0 0 0,0 0 0,0 1 0,0-1 0,-1-1 0,-3 5 0,6-8 3,0 0-1,0 0 1,0 0-1,0 0 0,0 0 1,0-1-1,0 1 1,0 0-1,0 0 1,0 0-1,0 0 1,0 0-1,0 0 0,0-1 1,0 1-1,0 0 1,0 0-1,0 0 1,0 0-1,0 0 0,0 0 1,-1 0-1,1 0 1,0-1-1,0 1 1,0 0-1,0 0 0,0 0 1,0 0-1,0 0 1,0 0-1,-1 0 1,1 0-1,0 0 1,0 0-1,0 0 0,0 0 1,0 0-1,0 0 1,-1 0-1,1 0 1,0 0-1,0 0 0,0 0 1,0 0-1,0 0 1,-1 0-1,7-12-1484,-1 7-5344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48.1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115 240 24575,'3'-61'0,"-2"41"0,1 0 0,-2-1 0,-1 1 0,-1 0 0,-5-30 0,6 48 0,1 1 0,0 0 0,0-1 0,-1 1 0,1 0 0,-1 0 0,1-1 0,-1 1 0,0 0 0,1 0 0,-1 0 0,0 0 0,0 0 0,0 0 0,1 0 0,-1 0 0,0 0 0,0 0 0,-1 1 0,1-1 0,0 0 0,0 1 0,0-1 0,0 1 0,-1-1 0,1 1 0,0-1 0,0 1 0,-1 0 0,1 0 0,0 0 0,-1-1 0,1 1 0,0 1 0,0-1 0,-1 0 0,1 0 0,0 0 0,-1 1 0,1-1 0,0 0 0,0 1 0,-1-1 0,1 1 0,-2 1 0,-2 1 0,1 0 0,-1 0 0,1 1 0,-1-1 0,1 1 0,0 0 0,1 0 0,-1 0 0,-4 8 0,8-12-34,-1 1-6,1-1-1,0 1 1,0-1 0,0 1-1,-1-1 1,1 1 0,0-1-1,-1 1 1,1-1 0,0 1-1,-1-1 1,1 1 0,-1-1-1,1 1 1,-1-1 0,1 0-1,-1 1 1,1-1 0,-1 0-1,1 1 1,-1-1 0,0 0-1,1 0 1,-1 0 0,1 0-1,-1 1 1,0-1 0,1 0-1,-1 0 1,1 0 0,-1 0-1,-1 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54.8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55.4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59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0 232 24575,'3'-4'0,"-1"0"0,1 0 0,-1 0 0,0 0 0,0-1 0,0 1 0,-1-1 0,0 1 0,0-1 0,0 0 0,0 1 0,0-9 0,9-36 0,-6 37 0,-1 0 0,0 0 0,-1 0 0,0-21 0,-1 1 0,-3 27 0,0 12 0,1-4-151,0 1-1,0-1 0,0 0 0,0 0 1,-1 0-1,1 1 0,-1-1 1,-3 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59.4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4:07.1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205 303 24575,'-7'0'0,"0"0"0,-1 0 0,1-1 0,0 0 0,0-1 0,0 1 0,0-1 0,-12-6 0,16 7 0,0-1 0,1 0 0,-1 1 0,0-1 0,1-1 0,0 1 0,-1 0 0,1-1 0,0 1 0,0-1 0,0 1 0,0-1 0,1 0 0,-1 0 0,1 0 0,0 0 0,0 0 0,0 0 0,0 0 0,0 0 0,0-4 0,-3-34 0,1 1 0,6-78 0,-3 117 0,0 0 0,0 0 0,0-1 0,0 1 0,0 0 0,0 0 0,1-1 0,-1 1 0,0 0 0,1 0 0,-1 0 0,1 0 0,-1 0 0,1-1 0,0 1 0,-1 0 0,1 0 0,0 0 0,0 1 0,1-2 0,-2 1 0,1 1 0,0 0 0,0 0 0,-1 0 0,1 0 0,0 1 0,-1-1 0,1 0 0,0 0 0,-1 0 0,1 0 0,0 1 0,-1-1 0,1 0 0,0 1 0,-1-1 0,1 0 0,-1 1 0,1-1 0,-1 1 0,1-1 0,-1 1 0,1-1 0,0 2 0,2 2 0,1 0 0,-1 0 0,-1 0 0,1 1 0,0-1 0,-1 1 0,0 0 0,2 6 0,-1 12 0,-1-1 0,-1 0 0,-4 43 0,1-6 0,2-58 0,1 0 0,-1 0 0,0-1 0,0 1 0,0 0 0,0 0 0,0 0 0,0 0 0,0-1 0,0 1 0,0 0 0,0 0 0,0 0 0,0 0 0,0-1 0,-1 1 0,1 0 0,0 0 0,-1-1 0,1 1 0,-1 0 0,1 0 0,-1-1 0,1 1 0,-1 0 0,1-1 0,-1 1 0,0-1 0,1 1 0,-1-1 0,0 1 0,1-1 0,-1 1 0,0-1 0,0 0 0,1 1 0,-1-1 0,0 0 0,0 0 0,0 0 0,1 1 0,-1-1 0,0 0 0,0 0 0,0 0 0,0 0 0,0 0 0,1-1 0,-1 1 0,0 0 0,0 0 0,0 0 0,1-1 0,-1 1 0,0 0 0,0-1 0,1 1 0,-1-1 0,0 0 0,-9-4 0,1-2 0,0 1 0,-14-13 0,12 9 0,8 8 0,0-1 0,0 1 0,1-1 0,-1 0 0,1 0 0,0 0 0,0 0 0,0 0 0,0 0 0,0 0 0,1-1 0,-1 1 0,1-1 0,0 1 0,0-1 0,1 1 0,-1-1 0,1 0 0,-1 1 0,1-1 0,1-4 0,0-9 0,1-1 0,1 1 0,7-23 0,0-3 0,-11 29 0,-7 15 0,-8 22 0,4 30-1365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4:08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2:40.718"/>
    </inkml:context>
    <inkml:brush xml:id="br0">
      <inkml:brushProperty name="width" value="0.05" units="cm"/>
      <inkml:brushProperty name="height" value="0.05" units="cm"/>
      <inkml:brushProperty name="color" value="#E4E2D2"/>
    </inkml:brush>
  </inkml:definitions>
  <inkml:trace contextRef="#ctx0" brushRef="#br0">19 235 24575,'1'-1'0,"-1"0"0,1 1 0,-1-1 0,1 1 0,0-1 0,-1 1 0,1-1 0,0 1 0,-1 0 0,1-1 0,0 1 0,-1 0 0,1-1 0,0 1 0,0 0 0,0 0 0,-1 0 0,1 0 0,0 0 0,0 0 0,0 0 0,-1 0 0,1 0 0,0 0 0,0 0 0,0 1 0,-1-1 0,1 0 0,0 0 0,0 1 0,-1-1 0,1 1 0,0-1 0,-1 0 0,1 1 0,0-1 0,-1 1 0,1 0 0,-1-1 0,1 1 0,-1-1 0,1 1 0,-1 0 0,0-1 0,1 1 0,-1 0 0,0 0 0,1-1 0,-1 1 0,0 1 0,1-1 0,-1 0 0,0 0 0,0 0 0,1-1 0,-1 1 0,0 0 0,1 0 0,-1-1 0,1 1 0,-1 0 0,1-1 0,-1 1 0,1-1 0,-1 1 0,1 0 0,0-1 0,-1 1 0,1-1 0,0 0 0,0 1 0,-1-1 0,1 1 0,0-1 0,0 0 0,-1 0 0,1 1 0,0-1 0,0 0 0,0 0 0,0 0 0,-1 0 0,1 0 0,0 0 0,0 0 0,0 0 0,0 0 0,-1-1 0,1 1 0,0 0 0,0-1 0,-1 1 0,1 0 0,0-1 0,0 1 0,-1-1 0,2 0 0,4-4 0,52-39 0,-54 41 0,-1 1 0,1 0 0,-1 0 0,1 1 0,0-1 0,-1 1 0,1 0 0,0 0 0,0 0 0,0 0 0,0 1 0,0 0 0,0-1 0,0 2 0,5-1 0,-7 1 0,-1-1 0,0 1 0,0 0 0,1 0 0,-1-1 0,0 1 0,0 0 0,0 0 0,0 0 0,0 0 0,0 0 0,0 0 0,-1 1 0,1-1 0,0 0 0,0 0 0,-1 1 0,1-1 0,-1 0 0,1 1 0,-1-1 0,0 0 0,0 1 0,1-1 0,-1 1 0,0-1 0,0 0 0,0 1 0,0-1 0,-1 1 0,1-1 0,0 0 0,-1 1 0,1-1 0,-1 0 0,0 3 0,0 1 0,-1-1 0,1 0 0,-1 0 0,0 0 0,0 0 0,0 0 0,0 0 0,-1 0 0,0-1 0,-5 7 0,0-6 0,1 0 0,-1-1 0,0 0 0,0 0 0,0-1 0,0 0 0,0-1 0,-1 1 0,1-2 0,0 1 0,-1-1 0,1 0 0,-1-1 0,1 0 0,-16-4 0,23 5 0,0 0 0,0 0 0,1-1 0,-1 1 0,0-1 0,0 1 0,1 0 0,-1-1 0,0 1 0,1-1 0,-1 0 0,1 1 0,-1-1 0,1 1 0,-1-1 0,1 0 0,-1 1 0,1-1 0,-1 0 0,1 0 0,0 1 0,0-1 0,-1 0 0,1 0 0,0 0 0,0 1 0,0-1 0,0 0 0,0 0 0,0 0 0,0-1 0,0 0 0,1 1 0,-1-1 0,1 0 0,0 0 0,-1 0 0,1 1 0,0-1 0,0 0 0,0 1 0,0-1 0,1 1 0,-1-1 0,3-1 0,-4 2 0,1 0 0,0 0 0,0 0 0,0 0 0,0 0 0,0 1 0,0-1 0,0 0 0,1 1 0,-1-1 0,0 1 0,0-1 0,0 1 0,1 0 0,-1-1 0,0 1 0,0 0 0,1 0 0,-1 0 0,0 0 0,0 0 0,1 0 0,-1 0 0,0 0 0,1 0 0,-1 1 0,0-1 0,0 0 0,0 1 0,1-1 0,-1 1 0,0 0 0,0-1 0,0 1 0,0 0 0,0 0 0,0 0 0,0-1 0,0 1 0,0 0 0,-1 0 0,1 0 0,0 0 0,0 1 0,-1-1 0,1 0 0,-1 0 0,1 0 0,0 2 0,0 3 0,0 0 0,0 0 0,0 0 0,0 0 0,-1 0 0,0 0 0,-1 1 0,1-1 0,-1 0 0,0 0 0,0-1 0,-1 1 0,-3 9 0,4-13 0,1 0 0,-1 0 0,0 0 0,0 0 0,0 0 0,0 0 0,0-1 0,0 1 0,0 0 0,0-1 0,-1 1 0,1 0 0,-1-1 0,1 0 0,-1 1 0,1-1 0,-1 0 0,0 0 0,0 0 0,1 0 0,-1 0 0,0 0 0,0-1 0,0 1 0,0-1 0,0 1 0,0-1 0,0 0 0,0 0 0,0 1 0,-1-2 0,1 1 0,0 0 0,0 0 0,0-1 0,0 1 0,0-1 0,0 1 0,0-1 0,1 0 0,-5-2 0,4 2 0,-1-1 0,1 0 0,0-1 0,0 1 0,0 0 0,0 0 0,0-1 0,0 1 0,1-1 0,-1 0 0,1 0 0,-1 1 0,1-1 0,0 0 0,0 0 0,1 0 0,-1 0 0,1 0 0,-1 0 0,1 0 0,0 0 0,0 0 0,0-1 0,1 1 0,-1 0 0,1 0 0,-1 0 0,1 0 0,0 0 0,2-4 0,0-1 0,0 1 0,0-1 0,0 1 0,1 0 0,0 0 0,0 1 0,1-1 0,-1 1 0,2 0 0,10-10 0,-13 13 0,-1 2 0,1-1 0,0 0 0,0 0 0,0 1 0,0-1 0,0 1 0,0 0 0,1 0 0,-1 0 0,0 1 0,0-1 0,1 1 0,-1 0 0,0 0 0,1 0 0,4 0 0,-6 1 0,0 0 0,0 0 0,0 0 0,0 0 0,0 0 0,-1 0 0,1 0 0,0 1 0,-1-1 0,1 1 0,-1-1 0,1 1 0,-1 0 0,0-1 0,0 1 0,0 0 0,0 0 0,0 0 0,0 0 0,0 0 0,0 0 0,-1 0 0,1 0 0,-1 0 0,0 0 0,1 0 0,-1 4 0,1 8 0,0 1 0,-1 0 0,-3 22 0,3-32 0,-1 0 0,0 0 0,0 0 0,0-1 0,-1 1 0,0 0 0,0 0 0,0-1 0,0 1 0,-1-1 0,0 0 0,0 0 0,-6 7 0,8-10 0,1-1 0,0 0 0,-1 1 0,1-1 0,-1 1 0,1-1 0,-1 0 0,1 0 0,-1 1 0,1-1 0,-1 0 0,1 0 0,-1 1 0,1-1 0,-1 0 0,0 0 0,1 0 0,-1 0 0,1 0 0,-1 0 0,1 0 0,-1 0 0,0 0 0,1 0 0,-1 0 0,1-1 0,-1 1 0,1 0 0,-1 0 0,1 0 0,-1-1 0,1 1 0,-1 0 0,1-1 0,-1 1 0,1 0 0,-1-1 0,1 1 0,0-1 0,-1 1 0,1-1 0,-1 1 0,1-1 0,0 1 0,0-1 0,-1 1 0,1-1 0,0 1 0,0-1 0,0 1 0,0-1 0,0 1 0,-1-1 0,1 0 0,0 1 0,0-1 0,0 1 0,0-1 0,1 0 0,-5-39 0,5 20 0,1 0 0,1 0 0,1 0 0,1 1 0,0-1 0,1 1 0,1 1 0,1-1 0,1 1 0,0 0 0,2 1 0,0 0 0,0 1 0,26-27 0,-37 43 0,1-1 0,-1 0 0,1 0 0,-1 1 0,1-1 0,0 1 0,-1-1 0,1 0 0,0 1 0,-1-1 0,1 1 0,0 0 0,0-1 0,-1 1 0,1 0 0,0-1 0,0 1 0,0 0 0,0 0 0,-1 0 0,1-1 0,0 1 0,0 0 0,0 0 0,0 0 0,0 0 0,-1 1 0,1-1 0,0 0 0,0 0 0,1 1 0,-1 0 0,0 1 0,0-1 0,0 1 0,0-1 0,0 1 0,0-1 0,-1 1 0,1 0 0,0-1 0,-1 1 0,0 0 0,1-1 0,-1 1 0,0 2 0,0 63 0,0-67 0,-1 15 0,-1 0 0,-1 0 0,0 0 0,-1 0 0,-1-1 0,0 0 0,-1 0 0,-9 17 0,13-28 0,0 0 0,0 0 0,0 0 0,0 0 0,-1 0 0,1 0 0,-1-1 0,0 1 0,1-1 0,-1 0 0,0 0 0,-1 0 0,1 0 0,0 0 0,0-1 0,-1 1 0,1-1 0,-1 0 0,1 0 0,-1 0 0,1-1 0,-1 1 0,0-1 0,1 0 0,-1 0 0,0 0 0,1 0 0,-1-1 0,0 0 0,1 1 0,-1-1 0,1-1 0,-1 1 0,1 0 0,0-1 0,-1 1 0,1-1 0,0 0 0,-4-4 0,2 3 0,0-1 0,1-1 0,-1 1 0,1-1 0,0 1 0,0-1 0,0 0 0,1-1 0,0 1 0,0-1 0,0 1 0,0-1 0,1 0 0,0 0 0,1 0 0,-1 0 0,1 0 0,-1-8 0,2 8 0,-1 1 0,1 0 0,0 0 0,0-1 0,1 1 0,-1 0 0,1-1 0,0 1 0,1 0 0,-1 0 0,1 0 0,0 0 0,0 0 0,0 1 0,1-1 0,0 1 0,0-1 0,0 1 0,1 0 0,-1 0 0,8-6 0,-10 9 0,0 0 0,0 0 0,0 0 0,1 0 0,-1 0 0,0 1 0,0-1 0,0 0 0,1 1 0,-1-1 0,0 1 0,1 0 0,-1-1 0,0 1 0,1 0 0,-1 0 0,0 0 0,1 0 0,-1 0 0,1 0 0,-1 0 0,0 0 0,1 1 0,-1-1 0,0 0 0,1 1 0,-1-1 0,2 2 0,-1-1 0,-1 1 0,1 0 0,0 0 0,-1 1 0,1-1 0,-1 0 0,1 1 0,-1-1 0,0 0 0,0 1 0,0 0 0,0-1 0,0 4 0,2 12 0,-1-1 0,0 1 0,-1 21 0,-1-38 0,-6 76 0,5-70 0,0-1 0,-1 1 0,0-1 0,0 0 0,0 0 0,-1 0 0,1 0 0,-2 0 0,-5 9 0,9-15 0,-1 1 0,1 0 0,-1 0 0,1 0 0,-1-1 0,0 1 0,1 0 0,-1-1 0,0 1 0,1 0 0,-1-1 0,0 1 0,0-1 0,0 1 0,1-1 0,-1 0 0,0 1 0,0-1 0,0 0 0,0 1 0,0-1 0,0 0 0,0 0 0,0 0 0,0 0 0,0 0 0,0 0 0,0 0 0,-1 0 0,1-1 0,0-1 0,-1 1 0,1 0 0,0 0 0,0 0 0,0-1 0,0 1 0,0 0 0,0-1 0,0 1 0,1-1 0,-1 1 0,0-1 0,1 1 0,-1-3 0,-2-6 0,1-1 0,0 0 0,-1-19 0,4 12 0,0 1 0,0-1 0,2 1 0,0 0 0,1 0 0,1 0 0,0 0 0,1 1 0,1 0 0,1 0 0,0 0 0,1 1 0,1 1 0,12-15 0,-21 27 0,0 1 0,0-1 0,0 1 0,1 0 0,-1 0 0,0-1 0,1 1 0,-1 0 0,1 0 0,-1 0 0,1 1 0,0-1 0,-1 0 0,1 1 0,0-1 0,-1 1 0,1-1 0,0 1 0,0 0 0,0 0 0,-1 0 0,1 0 0,0 0 0,0 0 0,2 1 0,-1 0 0,0 1 0,0-1 0,0 1 0,0 0 0,0 0 0,0 0 0,-1 0 0,1 1 0,-1-1 0,0 1 0,0-1 0,3 6 0,4 6 0,-1 0 0,-1 1 0,0 0 0,6 23 0,-8-26 0,-2 1 0,0 0 0,0 0 0,-2 0 0,1 1 0,-2-1 0,-1 26 0,0-34 0,1-1 0,-1 1 0,-1-1 0,1 0 0,0 0 0,-1 0 0,0 1 0,0-2 0,0 1 0,-1 0 0,1 0 0,-1-1 0,0 1 0,0-1 0,0 0 0,0 0 0,-1 0 0,1 0 0,-1-1 0,0 1 0,0-1 0,0 0 0,0 0 0,0 0 0,0-1 0,-9 3 0,10-3 0,-1 0 0,1 0 0,-1 0 0,0-1 0,1 1 0,-1-1 0,0 0 0,1 0 0,-1 0 0,0 0 0,1-1 0,-1 1 0,0-1 0,-4-2 0,6 2 0,0-1 0,0 0 0,1 0 0,-1 1 0,0-1 0,1-1 0,-1 1 0,1 0 0,-1 0 0,1 0 0,0-1 0,0 1 0,0-1 0,1 1 0,-1-1 0,0 1 0,1-1 0,0 1 0,-1-1 0,1 0 0,1-2 0,-3-9 0,2-1 0,0 1 0,3-18 0,-3 28 0,1 0 0,-1 0 0,1 1 0,0-1 0,0 0 0,1 1 0,-1-1 0,1 1 0,0-1 0,0 1 0,0 0 0,0-1 0,0 1 0,1 0 0,-1 1 0,1-1 0,3-2 0,-5 4 0,-1 1 0,1-1 0,0 1 0,-1-1 0,1 1 0,0 0 0,-1-1 0,1 1 0,0 0 0,0 0 0,0-1 0,-1 1 0,1 0 0,0 0 0,0 0 0,0 0 0,0 0 0,-1 0 0,1 0 0,0 0 0,0 0 0,0 1 0,-1-1 0,1 0 0,0 1 0,0-1 0,-1 0 0,1 1 0,0-1 0,0 1 0,-1-1 0,2 1 0,0 2 0,-1-1 0,1 1 0,0-1 0,-1 1 0,0-1 0,0 1 0,0 0 0,0-1 0,1 6 0,6 60 0,-8-46 0,-1-1 0,-1 1 0,-8 37 0,9-52 0,-1 0 0,0-1 0,-1 1 0,1 0 0,-1-1 0,0 1 0,-1-1 0,0 0 0,0 0 0,0-1 0,-1 1 0,1-1 0,-1 0 0,-1 0 0,-6 6 0,10-10 0,1 0 0,0 0 0,-1 0 0,1 0 0,-1-1 0,0 1 0,1 0 0,-1 0 0,1-1 0,-1 1 0,0-1 0,0 0 0,1 1 0,-1-1 0,0 0 0,0 0 0,1 0 0,-1 0 0,0-1 0,0 1 0,1 0 0,-1-1 0,0 1 0,1-1 0,-1 1 0,0-1 0,1 0 0,-1 0 0,1 0 0,-1 0 0,1 0 0,0 0 0,-1 0 0,1 0 0,0 0 0,0-1 0,0 1 0,-1-1 0,2 1 0,-1-1 0,0 1 0,0-1 0,0 1 0,1-1 0,-1 0 0,1 1 0,-1-1 0,1 0 0,-1-2 0,0-2 0,-1-1 0,1 1 0,1-1 0,-1 1 0,1-1 0,0 0 0,0 1 0,1-1 0,0 1 0,0-1 0,1 1 0,2-9 0,0 8 0,-1 2 0,1-1 0,0 0 0,0 1 0,1-1 0,0 1 0,0 0 0,0 1 0,0-1 0,1 1 0,-1 0 0,1 1 0,0-1 0,9-3 0,-12 6 0,-1 0 0,1 0 0,0 1 0,0-1 0,0 0 0,-1 1 0,1 0 0,0 0 0,0 0 0,0 0 0,0 0 0,0 0 0,0 1 0,0-1 0,-1 1 0,1 0 0,0 0 0,0 0 0,-1 0 0,1 1 0,-1-1 0,1 0 0,-1 1 0,1 0 0,-1 0 0,0 0 0,0 0 0,0 0 0,0 0 0,0 0 0,-1 1 0,1-1 0,0 1 0,-1-1 0,2 4 0,0 1 0,-1 0 0,1 1 0,-1-1 0,0 0 0,-1 1 0,0-1 0,0 1 0,0 8 0,-1-15 0,0 1 0,0 0 0,0 0 0,0-1 0,0 1 0,0 0 0,0-1 0,-1 1 0,1 0 0,-1-1 0,1 1 0,-1-1 0,0 1 0,1-1 0,-1 1 0,0-1 0,0 1 0,0-1 0,0 0 0,0 0 0,-1 1 0,1-1 0,0 0 0,0 0 0,-1 0 0,1 0 0,-1 0 0,1-1 0,-1 1 0,1 0 0,-1-1 0,1 1 0,-1-1 0,0 1 0,1-1 0,-1 0 0,0 0 0,1 1 0,-1-1 0,0-1 0,-2 1 0,2-1 0,0 0 0,1 1 0,-1-1 0,1 0 0,-1 0 0,1 0 0,0 0 0,-1 0 0,1-1 0,0 1 0,0 0 0,0-1 0,0 1 0,0-1 0,0 1 0,0-1 0,0 1 0,1-1 0,-1 1 0,0-1 0,1 0 0,0 0 0,-1 1 0,1-1 0,0 0 0,0 1 0,0-4 0,-1-54 0,1 52 0,1-3 0,0 1 0,1-1 0,0 0 0,0 0 0,1 1 0,0 0 0,1-1 0,0 1 0,10-15 0,3-8 0,-5-19 0,-12 45 0,0 1 0,1-1 0,0 1 0,0 0 0,1 0 0,-1 0 0,1 0 0,0 0 0,5-9 0,-6 14 1,-1 0 1,0 0-1,0 0 0,0 0 0,0 0 0,1 0 1,-1 0-1,0 0 0,0 0 0,0 0 1,0-1-1,1 1 0,-1 0 0,0 0 0,0 0 1,0 0-1,1 1 0,-1-1 0,0 0 0,0 0 1,0 0-1,0 0 0,1 0 0,-1 0 0,0 0 1,0 0-1,0 0 0,0 0 0,1 0 0,-1 1 1,0-1-1,0 0 0,0 0 0,0 0 0,0 0 1,0 0-1,1 1 0,-1-1 0,0 0 0,0 0 1,0 0-1,0 0 0,0 1 0,0-1 0,0 0 1,0 0-1,0 0 0,0 0 0,0 1 1,0-1-1,0 0 0,0 1 0,3 9-1430,-1 1-5397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2:52.818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75 1 24575,'0'7'0,"-1"0"0,0 0 0,0 0 0,-1-1 0,0 1 0,0 0 0,-4 8 0,5-12 0,0-1 0,-1 1 0,1 0 0,-1-1 0,1 1 0,-1-1 0,0 0 0,0 0 0,0 1 0,0-1 0,0 0 0,0-1 0,-1 1 0,1 0 0,-1-1 0,1 1 0,-1-1 0,0 0 0,-4 2 0,6-3-45,1 0-1,-1 0 1,1 0-1,-1 0 1,1 0-1,-1 0 1,1 0-1,-1 0 1,1 0-1,-1 0 1,1 0-1,-1 0 1,1 0-1,-1-1 1,1 1-1,-1 0 1,1 0-1,-1-1 1,1 1-1,-1 0 1,1-1-1,0 1 1,-1-1-1,1 1 0,0 0 1,-1-1-1,1 1 1,0-1-1,-1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2:56.076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1 1 24575,'3'2'0,"1"0"0,0 0 0,0-1 0,-1 1 0,1-1 0,0 0 0,1 0 0,-1 0 0,8 0 0,-6 0 0,16 4 0,15 3 0,0-1 0,1-2 0,39 0 0,117 7 0,-3-1 0,-170-11 0,-7-1 0,-1 1 0,0 1 0,0 0 0,0 0 0,24 7 0,-36-8 0,1 0 0,-1 0 0,1 0 0,0 0 0,-1 0 0,1-1 0,-1 1 0,1-1 0,0 1 0,-1-1 0,1 0 0,-1 1 0,0-1 0,1 0 0,-1 0 0,0 0 0,1 0 0,1-2 0,-1 2 0,0-1 0,0 0 0,0 1 0,0 0 0,1-1 0,-1 1 0,0 0 0,1 0 0,-1 1 0,4-2 0,14 3-1365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33.261"/>
    </inkml:context>
    <inkml:brush xml:id="br0">
      <inkml:brushProperty name="width" value="0.025" units="cm"/>
      <inkml:brushProperty name="height" value="0.025" units="cm"/>
      <inkml:brushProperty name="color" value="#E4E2D2"/>
    </inkml:brush>
  </inkml:definitions>
  <inkml:trace contextRef="#ctx0" brushRef="#br0">43 51 24575,'0'21'0,"0"6"0,6-58 0,-5 12 0,-1 15 0,0-1 0,0 1 0,1-1 0,0 1 0,0 0 0,0-1 0,0 1 0,0 0 0,3-6 0,2 60 0,-14 110 0,7-158 0,0 1 0,0-1 0,0 1 0,0-1 0,0 1 0,0-1 0,-1 0 0,1 1 0,-1-1 0,1 0 0,-1 0 0,0 0 0,0 0 0,0-1 0,0 1 0,0 0 0,-1-1 0,-3 3 0,-18 15 0,26-20 0,1 0 0,0 0 0,-1 0 0,1 0 0,-1 0 0,0 0 0,1-1 0,-1 0 0,0 1 0,0-1 0,0 0 0,0 0 0,0 0 0,2-2 0,2-10-1365,-3 7-5461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29.940"/>
    </inkml:context>
    <inkml:brush xml:id="br0">
      <inkml:brushProperty name="width" value="0.025" units="cm"/>
      <inkml:brushProperty name="height" value="0.025" units="cm"/>
      <inkml:brushProperty name="color" value="#E4E2D2"/>
    </inkml:brush>
  </inkml:definitions>
  <inkml:trace contextRef="#ctx0" brushRef="#br0">0 48 24575,'1'2'0,"17"31"0,-17-32 0,-1 0 0,1 0 0,0 1 0,-1-1 0,1 0 0,0 0 0,0 0 0,-1 0 0,1 0 0,0 0 0,0 0 0,0 0 0,0-1 0,0 1 0,1 0 0,-1 0 0,0-1 0,0 1 0,0-1 0,3 1 0,-3-2 0,0 0 0,0-1 0,-1 1 0,1 0 0,0-1 0,-1 1 0,1-1 0,-1 1 0,0-1 0,1 1 0,-1-1 0,0 0 0,0 1 0,0-1 0,0-2 0,-1-3 0,0 25 0,1-18 0,0 0 0,0 0 0,0 0 0,0 0 0,0 0 0,0 1 0,0-1 0,0 0 0,1 0 0,-1 0 0,0 0 0,0 0 0,0 0 0,0 0 0,0 0 0,1 0 0,-1 1 0,0-1 0,0 0 0,0 0 0,0 0 0,1 0 0,-1 0 0,0 0 0,0 0 0,0 0 0,0 0 0,1 0 0,-1 0 0,0 0 0,0 0 0,0 0 0,0-1 0,1 1 0,-1 0 0,0 0 0,0 0 0,0 0 0,0 0 0,1 0 0,-1 0 0,0 0 0,0 0 0,0-1 0,0 1 0,0 0 0,0 0 0,0 0 0,0 0 0,1 0 0,-1-1 0,0 1 0,0 0 0,0 0 0,0 0 0,0 0 0,0-1 0,0 1 0,0 0 0,0 0 0,0 0 0,0 0 0,0-1 0,0 1 0,0 0 0,8 15 0,-5 4 0,0-48 0,1-14 0,7 86 0,-11-30 0,1 9 0,1-18 0,2-10 0,-6 8 0,-1 1 0,0 0 0,0 0 0,0-1 0,0 0 0,0 1 0,0-1 0,-1 0 0,1-1 0,-1 1 0,1 0 0,-1-1 0,0 0 0,0 0 0,1 0 0,-1-1 0,0 1 0,0-1 0,0 0 0,0 0 0,0 0 0,-6-1 0,51-23 0,-37 23 0,-1 0 0,0-1 0,0 1 0,0-1 0,0 0 0,0 0 0,-1 0 0,1 0 0,-1 0 0,1-1 0,-1 1 0,0-1 0,0 0 0,2-3 0,-2 1 0,-1-1 0,0 1 0,0-1 0,0 0 0,-1 0 0,0 0 0,-1-8 0,1 13 0,2-38 0,-2 39 0,0 0 0,0 0 0,0 0 0,0 0 0,0 0 0,0 0 0,0 0 0,0 0 0,0 0 0,1 0 0,-1 0 0,0 0 0,0 1 0,0-1 0,0 0 0,0 0 0,0 0 0,0 0 0,0-1 0,0 1 0,0 0 0,0 0 0,0 0 0,0 0 0,1 0 0,-1 0 0,0 0 0,0 0 0,0 0 0,0 0 0,0 0 0,0 0 0,0 0 0,0 0 0,0 0 0,0 0 0,0 0 0,0 0 0,0 0 0,0 0 0,0 0 0,0-1 0,4 25 0,3 41-1365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25.099"/>
    </inkml:context>
    <inkml:brush xml:id="br0">
      <inkml:brushProperty name="width" value="0.025" units="cm"/>
      <inkml:brushProperty name="height" value="0.025" units="cm"/>
      <inkml:brushProperty name="color" value="#E4E2D2"/>
    </inkml:brush>
  </inkml:definitions>
  <inkml:trace contextRef="#ctx0" brushRef="#br0">5 3 24575,'-1'-1'0,"-2"-1"0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30T02:43:00.747"/>
    </inkml:context>
    <inkml:brush xml:id="br0">
      <inkml:brushProperty name="width" value="0.2" units="cm"/>
      <inkml:brushProperty name="height" value="0.2" units="cm"/>
      <inkml:brushProperty name="color" value="#E4E2D2"/>
    </inkml:brush>
  </inkml:definitions>
  <inkml:trace contextRef="#ctx0" brushRef="#br0">833 1 24575,'-37'25'0,"10"-13"0,-1-1 0,0-1 0,-1-2 0,0 0 0,0-2 0,-47 3 0,-184-5 0,148-7 0,184-21 0,-44 16 0,-21 5 0,0 1 0,1 0 0,-1 0 0,1 0 0,0 1 0,8 0 0,-15 1 0,0 1 0,0-1 0,0 1 0,0-1 0,0 1 0,0 0 0,0-1 0,-1 1 0,1 0 0,0 0 0,-1 0 0,1 0 0,0 0 0,-1-1 0,1 1 0,-1 0 0,1 0 0,-1 0 0,0 0 0,1 1 0,-1-1 0,0 0 0,0 0 0,1 0 0,-1 0 0,0 0 0,0 0 0,-1 0 0,1 0 0,0 0 0,0 1 0,0-1 0,-1 0 0,1 0 0,-1 1 0,-12 41 0,6-34 0,0 0 0,0 0 0,-1-1 0,0 0 0,-1 0 0,0-1 0,0 0 0,-15 8 0,1-2 0,0-1 0,-39 15 0,61-26 0,0-1 0,0 1 0,0-1 0,-1 0 0,1 1 0,0-1 0,0 0 0,0 0 0,-1 0 0,1 0 0,0 0 0,0 0 0,0 0 0,-1 0 0,1 0 0,0-1 0,0 1 0,0 0 0,0-1 0,0 1 0,0-1 0,-1 0 0,1 1 0,0-1 0,0 0 0,1 1 0,-1-1 0,0 0 0,0 0 0,0 0 0,0 0 0,1 0 0,-1 0 0,0 0 0,1 0 0,-2-2 0,0-4 0,0 0 0,0 0 0,0-1 0,1 1 0,-1-8 0,0-4 0,-5 92 0,3-38 0,0 0 0,-11 35 0,7-35 0,-7 70 0,12-79 0,-1 1 0,-8 29 0,7-37 0,0 0 0,2 1 0,0-1 0,1 1 0,2 30 0,0-49 0,0 0 0,0-1 0,0 1 0,1 0 0,-1 0 0,0 0 0,1-1 0,-1 1 0,0 0 0,1-1 0,-1 1 0,1 0 0,-1-1 0,1 1 0,-1 0 0,1-1 0,0 1 0,-1-1 0,1 1 0,0-1 0,-1 0 0,1 1 0,0-1 0,0 1 0,-1-1 0,1 0 0,0 0 0,0 0 0,0 1 0,-1-1 0,1 0 0,0 0 0,0 0 0,0 0 0,0 0 0,-1 0 0,1-1 0,0 1 0,0 0 0,0 0 0,-1-1 0,2 1 0,43-17 0,-28 10 0,37-6 0,0 2 0,0 2 0,0 3 0,109 2 0,-101 5 0,66-3 0,-126 2 0,0-1 0,0 1 0,0-1 0,0 0 0,-1 0 0,1 0 0,0 0 0,0 0 0,-1 0 0,1 0 0,0-1 0,-1 1 0,0-1 0,1 1 0,-1-1 0,0 1 0,0-1 0,1 0 0,-2 0 0,1 1 0,0-1 0,0 0 0,0 0 0,0-3 0,13-59 0,-9 36 0,13-79 0,-15 79 0,1 1 0,1-1 0,11-32 0,-9 34 0,-3 13 0,-3 31 0,-16 301 0,15-312 0,0-2 0,-1 1 0,1 0 0,-1-1 0,0 1 0,-1-1 0,1 0 0,-1 1 0,-2 4 0,2-8 0,1-1 0,0 0 0,0 0 0,0 1 0,-1-1 0,1 0 0,-1 0 0,1 0 0,-1-1 0,1 1 0,-1 0 0,0-1 0,1 1 0,-1-1 0,0 1 0,1-1 0,-1 0 0,0 1 0,1-1 0,-1 0 0,0 0 0,0 0 0,1-1 0,-1 1 0,0 0 0,0-1 0,1 1 0,-1-1 0,1 1 0,-1-1 0,-2-1 0,-34-12 0,0-2 0,1-1 0,1-2 0,1-2 0,1-1 0,-33-27 0,63 45 0,0 1 0,0-1 0,1 0 0,-1 0 0,1-1 0,-1 1 0,2-1 0,-1 1 0,0-1 0,1 0 0,0 0 0,0 0 0,0-1 0,1 1 0,-2-8 0,2-2 0,0-1 0,2 0 0,3-31 0,-3 35 0,1 1 0,-1 0 0,2 0 0,-1 0 0,6-13 0,-7 22 0,-1 0 0,1 1 0,0-1 0,-1 0 0,1 0 0,0 1 0,0-1 0,0 0 0,0 1 0,0-1 0,0 1 0,1-1 0,-1 1 0,1 0 0,-1 0 0,1 0 0,-1-1 0,1 1 0,-1 1 0,1-1 0,0 0 0,0 0 0,-1 1 0,1-1 0,0 0 0,0 1 0,0 0 0,0 0 0,0-1 0,-1 1 0,1 0 0,0 0 0,3 1 0,-4 0 0,0 0 0,0-1 0,1 1 0,-1 0 0,0 0 0,0 0 0,0 0 0,-1 0 0,1 0 0,0 0 0,0 0 0,-1 1 0,1-1 0,0 0 0,-1 0 0,1 1 0,-1-1 0,1 0 0,-1 1 0,0-1 0,0 1 0,0-1 0,0 0 0,0 2 0,1 42 0,-1-34 0,0 14 0,1-13 0,-1 0 0,-1 1 0,0-1 0,0 1 0,-6 23 0,5-33 0,1 1 0,-1-1 0,0 0 0,0 0 0,0 1 0,0-1 0,0 0 0,-1-1 0,1 1 0,-1 0 0,0-1 0,0 1 0,0-1 0,0 0 0,0 0 0,0 0 0,-1-1 0,1 1 0,0-1 0,-1 1 0,0-1 0,1 0 0,-1-1 0,-5 2 0,-9 0 0,-1 0 0,0-1 0,1-1 0,-1-1 0,1 0 0,-1-1 0,1-1 0,0-1 0,-1-1 0,2-1 0,-1 0 0,-25-13 0,40 16 0,0 0 0,0 0 0,0 0 0,1 0 0,-1-1 0,1 1 0,0-1 0,0 0 0,0 1 0,0-1 0,1 0 0,-1 0 0,1 0 0,0 0 0,0-1 0,1 1 0,-1 0 0,1 0 0,0 0 0,0-1 0,0 1 0,1 0 0,1-8 0,0-1 0,1-1 0,0 1 0,0-1 0,2 1 0,-1 0 0,8-14 0,-7 21 0,-1 0 0,1 0 0,0 0 0,0 1 0,0-1 0,1 1 0,0 1 0,0-1 0,0 1 0,1 0 0,0 0 0,-1 1 0,1 0 0,0 0 0,1 0 0,-1 1 0,0 0 0,1 1 0,-1 0 0,1 0 0,-1 0 0,16 1 0,5 2 0,0 0 0,0 1 0,0 2 0,50 15 0,-76-19 0,0-1 0,0 1 0,1 0 0,-1 0 0,0 0 0,0 0 0,0 0 0,0 0 0,0 0 0,-1 1 0,1-1 0,0 0 0,-1 1 0,1 0 0,0-1 0,-1 1 0,0 0 0,0 0 0,1 0 0,-1 0 0,0 0 0,0 0 0,-1 0 0,2 3 0,-1 2 0,-1 0 0,0 0 0,0 0 0,0 0 0,-1 0 0,-2 10 0,0-1 0,0 2 0,-1-1 0,0 1 0,-10 24 0,12-38 0,0 1 0,0 0 0,0 0 0,-1-1 0,0 1 0,1-1 0,-2 0 0,1 0 0,0 0 0,-1 0 0,0 0 0,0-1 0,0 0 0,0 0 0,0 0 0,-7 4 0,10-7 0,0 0 0,0 1 0,0-1 0,0 0 0,1 0 0,-1 0 0,0 0 0,0 1 0,0-1 0,0 0 0,0 0 0,1-1 0,-1 1 0,0 0 0,0 0 0,0 0 0,0 0 0,1-1 0,-1 1 0,0 0 0,0-1 0,0 1 0,1-1 0,-1 1 0,0-1 0,1 1 0,-1-1 0,-1-1 0,-7-26 0,10-35 0,0 58 0,-1-1 0,1 0 0,0 1 0,0-1 0,1 1 0,-1-1 0,1 1 0,1-1 0,-1 1 0,1 0 0,0 0 0,0 1 0,5-7 0,-7 11 0,-1 0 0,0 0 0,1 1 0,-1-1 0,0 0 0,1 1 0,-1-1 0,0 0 0,0 1 0,1-1 0,-1 0 0,0 1 0,0-1 0,0 1 0,0-1 0,1 1 0,-1-1 0,0 0 0,0 1 0,0-1 0,0 1 0,0-1 0,0 1 0,0-1 0,0 1 0,0-1 0,0 0 0,-1 1 0,1-1 0,0 1 0,0-1 0,0 0 0,0 1 0,-1-1 0,1 1 0,-1 0 0,-4 20 0,-42 65 0,47-86-13,0 0 0,1-1 0,-1 1-1,0 0 1,0 0 0,0 0 0,0 0 0,0 0-1,1-1 1,-1 1 0,0 0 0,0 0-1,0 0 1,0 0 0,1 0 0,-1 0 0,0 0-1,0 0 1,0 0 0,1 0 0,-1 0 0,0 0-1,0 0 1,0 0 0,1 0 0,-1 0-1,0 0 1,0 0 0,0 0 0,1 0 0,-1 0-1,0 0 1,0 0 0,0 0 0,0 0 0,1 0-1,-1 0 1,0 0 0,0 0 0,0 1-1,0-1 1,1 0 0,-1 0 0,0 0 0,0 0-1,0 0 1,0 1 0,0-1 0,0 0 0,1 0-1,-1 0 1,0 1 0,0-1 0,0 0-1,0 0 1,0 0 0,0 1 0,0-1 0,0 0-1,0 0 1,0 0 0,0 1 0,0-1 0,0 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B3293F-3A58-4E2B-AAB2-6D25145A8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vi-vn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2204AC7-2165-4AD6-B7C0-EF51D82EB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330F83-1E54-4D84-9D9F-EC8AC6DE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B4236-4794-4891-8F04-9C6AFBA9062E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8EC645-CC37-4845-BB3A-7D9EE496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3CDAD4-F4CA-4DA9-BAFD-F3A8CC42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3D3E9D-38F9-45AB-A837-AAF19D87A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8D5C86D-B2E8-4573-8862-AF4BB0E1440B}"/>
              </a:ext>
            </a:extLst>
          </p:cNvPr>
          <p:cNvCxnSpPr>
            <a:cxnSpLocks/>
          </p:cNvCxnSpPr>
          <p:nvPr userDrawn="1"/>
        </p:nvCxnSpPr>
        <p:spPr>
          <a:xfrm>
            <a:off x="0" y="620688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21000">
                  <a:srgbClr val="00B050"/>
                </a:gs>
                <a:gs pos="77000">
                  <a:srgbClr val="92D050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D3B633-8D30-4F76-A9FB-3E8E8B53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vi-vn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420C4DF-A372-4971-A568-343DBA5FC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031890-D686-4F6B-8C16-89DDE61B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B4236-4794-4891-8F04-9C6AFBA9062E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6B9CAE-0C62-49BE-A84A-DC150589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1648F1-48BE-4758-829B-F958672A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3D3E9D-38F9-45AB-A837-AAF19D87A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43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8BE06C-A898-497A-8597-4809A2C9B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vi-vn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9B1599-F021-4D36-B2A6-6165F1534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19C46F-6BB9-41CF-BDEB-C2E3344A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B4236-4794-4891-8F04-9C6AFBA9062E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C76835-D0FC-46A3-A929-326ACDE5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80C20C-B5DE-4A70-A6CF-FD1F463C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3D3E9D-38F9-45AB-A837-AAF19D87A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98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002AEE-DF16-4390-AC32-47EB773E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vi-vn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95D7BC-F6EB-4BA0-9836-F22032FCD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F531C4-6FF2-489F-BE1F-F718C4C9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B4236-4794-4891-8F04-9C6AFBA9062E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FFDE1A-6204-48E4-914B-F047D1B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17DAFF-8465-411E-8E4B-F4AF1EDB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3D3E9D-38F9-45AB-A837-AAF19D87A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55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D8D91-332A-4A3A-A2D3-492DB1171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vi-vn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3D906F-C195-45EA-8B96-D9C14EF45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430887-48B9-4392-9794-7FCC400E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B4236-4794-4891-8F04-9C6AFBA9062E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CD7DED-8C5B-461A-AD04-4B19AF290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D2A9C3-127B-4CE2-85E1-06A7DC3E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3D3E9D-38F9-45AB-A837-AAF19D87A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77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33FE03-845A-45D9-AEE3-E81D4402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vi-vn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07D72B-FCAE-4A49-BB3E-56A3B1672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88C8BE-FF20-4D38-B466-E10F551C6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F58516-4C06-4AC9-88AB-52061E10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B4236-4794-4891-8F04-9C6AFBA9062E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B6B989-0CF0-48BB-B752-17A5805E5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172859-2BD7-4D7A-BA1E-07B7BB7F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3D3E9D-38F9-45AB-A837-AAF19D87A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62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50A4A9-1D10-4D16-AB38-5CAE4116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vi-vn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3A5E65-C05C-47A1-AC4B-965FF532E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40419B4-0D9D-4D61-BF6E-B3BAD0A02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B09A50E-1891-4562-9069-9131627A2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DC2000C-F331-49D2-BCD7-19D12EBFB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0119F70-44F7-44E4-B980-ABFBE004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B4236-4794-4891-8F04-9C6AFBA9062E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7BD3D4E-6F0D-4D00-9764-C9522316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006FB5E-8639-4500-B318-F4E650EA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3D3E9D-38F9-45AB-A837-AAF19D87A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2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7C0BA8-51F7-47FB-A3E2-28F6892A5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vi-vn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DF16EF1-41B8-43EA-A705-A153BDA9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B4236-4794-4891-8F04-9C6AFBA9062E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4AF441D-D6E7-40D8-B0BC-2D22FB2E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0796F2-CB38-4426-95C6-ADE7D30E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3D3E9D-38F9-45AB-A837-AAF19D87A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04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C0B5914-2EF0-4D73-9CBF-B0B0ABB4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B4236-4794-4891-8F04-9C6AFBA9062E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F70E20F-9E44-4B29-90E6-622E553DA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1EA684-D11D-4C91-930A-0B68ED85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3D3E9D-38F9-45AB-A837-AAF19D87A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87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821C75-DA2E-4D13-888C-F2008061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DA564A-B034-408C-BE90-62C7054A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379E16-8BA1-4870-A828-2877BF042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140C0F-0B25-4630-AB14-30D6D717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B4236-4794-4891-8F04-9C6AFBA9062E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3F1D8B-1D84-43D7-99EF-335A2E5A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ABDB81-2FBF-46F3-BBB2-3F04CC2DB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3D3E9D-38F9-45AB-A837-AAF19D87A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7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20BB3C-D886-4A26-B997-9FF0959BC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AD78585-2548-414D-BE8A-B5EC49901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9F55BF4-EA0E-4E38-BFBB-601868F37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A4DF9E-C6AA-4030-A1F2-8CC0CB23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7B4236-4794-4891-8F04-9C6AFBA9062E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B1401C-1105-46EF-807B-8E7C0DCC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FF5228-7787-410A-8D29-006CBC3E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03D3E9D-38F9-45AB-A837-AAF19D87A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28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E512E91-C03E-412C-A500-B984770A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vi-vn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40A798-5931-4C6F-BF78-310996ADD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8D07FA-33E2-49C1-93DF-B1825D48B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F7B4236-4794-4891-8F04-9C6AFBA9062E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D7F6B8-F1C9-4535-95A5-02D5BCD7D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970B50-4C99-46C4-B326-33A1C7013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3D3E9D-38F9-45AB-A837-AAF19D87AC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A21F440-4E30-48A3-BBA0-F0943B169A6B}"/>
              </a:ext>
            </a:extLst>
          </p:cNvPr>
          <p:cNvCxnSpPr>
            <a:cxnSpLocks/>
          </p:cNvCxnSpPr>
          <p:nvPr userDrawn="1"/>
        </p:nvCxnSpPr>
        <p:spPr>
          <a:xfrm>
            <a:off x="0" y="620688"/>
            <a:ext cx="12192000" cy="0"/>
          </a:xfrm>
          <a:prstGeom prst="line">
            <a:avLst/>
          </a:prstGeom>
          <a:ln w="63500">
            <a:gradFill flip="none" rotWithShape="1">
              <a:gsLst>
                <a:gs pos="21000">
                  <a:srgbClr val="00B050"/>
                </a:gs>
                <a:gs pos="77000">
                  <a:srgbClr val="92D050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08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<Relationship Id="rId13" Type="http://schemas.openxmlformats.org/officeDocument/2006/relationships/image" Target="../media/image6.png" /><Relationship Id="rId18" Type="http://schemas.openxmlformats.org/officeDocument/2006/relationships/customXml" Target="../ink/ink8.xml" /><Relationship Id="rId26" Type="http://schemas.openxmlformats.org/officeDocument/2006/relationships/customXml" Target="../ink/ink12.xml" /><Relationship Id="rId39" Type="http://schemas.openxmlformats.org/officeDocument/2006/relationships/customXml" Target="../ink/ink21.xml" /><Relationship Id="rId21" Type="http://schemas.openxmlformats.org/officeDocument/2006/relationships/image" Target="../media/image10.png" /><Relationship Id="rId34" Type="http://schemas.openxmlformats.org/officeDocument/2006/relationships/customXml" Target="../ink/ink16.xml" /><Relationship Id="rId42" Type="http://schemas.openxmlformats.org/officeDocument/2006/relationships/customXml" Target="../ink/ink23.xml" /><Relationship Id="rId47" Type="http://schemas.openxmlformats.org/officeDocument/2006/relationships/customXml" Target="../ink/ink26.xml" /><Relationship Id="rId50" Type="http://schemas.openxmlformats.org/officeDocument/2006/relationships/customXml" Target="../ink/ink28.xml" /><Relationship Id="rId7" Type="http://schemas.openxmlformats.org/officeDocument/2006/relationships/image" Target="../media/image3.png" /><Relationship Id="rId2" Type="http://schemas.openxmlformats.org/officeDocument/2006/relationships/image" Target="../media/image1.jpeg" /><Relationship Id="rId16" Type="http://schemas.openxmlformats.org/officeDocument/2006/relationships/customXml" Target="../ink/ink7.xml" /><Relationship Id="rId29" Type="http://schemas.openxmlformats.org/officeDocument/2006/relationships/image" Target="../media/image14.png" /><Relationship Id="rId11" Type="http://schemas.openxmlformats.org/officeDocument/2006/relationships/image" Target="../media/image5.png" /><Relationship Id="rId24" Type="http://schemas.openxmlformats.org/officeDocument/2006/relationships/customXml" Target="../ink/ink11.xml" /><Relationship Id="rId32" Type="http://schemas.openxmlformats.org/officeDocument/2006/relationships/customXml" Target="../ink/ink15.xml" /><Relationship Id="rId37" Type="http://schemas.openxmlformats.org/officeDocument/2006/relationships/customXml" Target="../ink/ink19.xml" /><Relationship Id="rId40" Type="http://schemas.openxmlformats.org/officeDocument/2006/relationships/customXml" Target="../ink/ink22.xml" /><Relationship Id="rId45" Type="http://schemas.openxmlformats.org/officeDocument/2006/relationships/image" Target="../media/image19.png" /><Relationship Id="rId5" Type="http://schemas.openxmlformats.org/officeDocument/2006/relationships/image" Target="../media/image2.png" /><Relationship Id="rId15" Type="http://schemas.openxmlformats.org/officeDocument/2006/relationships/image" Target="../media/image7.png" /><Relationship Id="rId23" Type="http://schemas.openxmlformats.org/officeDocument/2006/relationships/image" Target="../media/image11.png" /><Relationship Id="rId28" Type="http://schemas.openxmlformats.org/officeDocument/2006/relationships/customXml" Target="../ink/ink13.xml" /><Relationship Id="rId36" Type="http://schemas.openxmlformats.org/officeDocument/2006/relationships/customXml" Target="../ink/ink18.xml" /><Relationship Id="rId49" Type="http://schemas.openxmlformats.org/officeDocument/2006/relationships/customXml" Target="../ink/ink27.xml" /><Relationship Id="rId10" Type="http://schemas.openxmlformats.org/officeDocument/2006/relationships/customXml" Target="../ink/ink4.xml" /><Relationship Id="rId19" Type="http://schemas.openxmlformats.org/officeDocument/2006/relationships/image" Target="../media/image9.png" /><Relationship Id="rId31" Type="http://schemas.openxmlformats.org/officeDocument/2006/relationships/image" Target="../media/image15.png" /><Relationship Id="rId44" Type="http://schemas.openxmlformats.org/officeDocument/2006/relationships/customXml" Target="../ink/ink24.xml" /><Relationship Id="rId52" Type="http://schemas.openxmlformats.org/officeDocument/2006/relationships/customXml" Target="../ink/ink29.xml" /><Relationship Id="rId4" Type="http://schemas.openxmlformats.org/officeDocument/2006/relationships/customXml" Target="../ink/ink1.xml" /><Relationship Id="rId9" Type="http://schemas.openxmlformats.org/officeDocument/2006/relationships/image" Target="../media/image4.png" /><Relationship Id="rId14" Type="http://schemas.openxmlformats.org/officeDocument/2006/relationships/customXml" Target="../ink/ink6.xml" /><Relationship Id="rId22" Type="http://schemas.openxmlformats.org/officeDocument/2006/relationships/customXml" Target="../ink/ink10.xml" /><Relationship Id="rId27" Type="http://schemas.openxmlformats.org/officeDocument/2006/relationships/image" Target="../media/image13.png" /><Relationship Id="rId30" Type="http://schemas.openxmlformats.org/officeDocument/2006/relationships/customXml" Target="../ink/ink14.xml" /><Relationship Id="rId35" Type="http://schemas.openxmlformats.org/officeDocument/2006/relationships/customXml" Target="../ink/ink17.xml" /><Relationship Id="rId43" Type="http://schemas.openxmlformats.org/officeDocument/2006/relationships/image" Target="../media/image18.png" /><Relationship Id="rId48" Type="http://schemas.openxmlformats.org/officeDocument/2006/relationships/image" Target="../media/image20.png" /><Relationship Id="rId8" Type="http://schemas.openxmlformats.org/officeDocument/2006/relationships/customXml" Target="../ink/ink3.xml" /><Relationship Id="rId51" Type="http://schemas.openxmlformats.org/officeDocument/2006/relationships/image" Target="../media/image21.png" /><Relationship Id="rId3" Type="http://schemas.openxmlformats.org/officeDocument/2006/relationships/hyperlink" Target="#" TargetMode="External" /><Relationship Id="rId12" Type="http://schemas.openxmlformats.org/officeDocument/2006/relationships/customXml" Target="../ink/ink5.xml" /><Relationship Id="rId17" Type="http://schemas.openxmlformats.org/officeDocument/2006/relationships/image" Target="../media/image8.png" /><Relationship Id="rId25" Type="http://schemas.openxmlformats.org/officeDocument/2006/relationships/image" Target="../media/image12.png" /><Relationship Id="rId33" Type="http://schemas.openxmlformats.org/officeDocument/2006/relationships/image" Target="../media/image16.png" /><Relationship Id="rId38" Type="http://schemas.openxmlformats.org/officeDocument/2006/relationships/customXml" Target="../ink/ink20.xml" /><Relationship Id="rId46" Type="http://schemas.openxmlformats.org/officeDocument/2006/relationships/customXml" Target="../ink/ink25.xml" /><Relationship Id="rId20" Type="http://schemas.openxmlformats.org/officeDocument/2006/relationships/customXml" Target="../ink/ink9.xml" /><Relationship Id="rId41" Type="http://schemas.openxmlformats.org/officeDocument/2006/relationships/image" Target="../media/image17.png" /><Relationship Id="rId1" Type="http://schemas.openxmlformats.org/officeDocument/2006/relationships/slideLayout" Target="../slideLayouts/slideLayout1.xml" /><Relationship Id="rId6" Type="http://schemas.openxmlformats.org/officeDocument/2006/relationships/customXml" Target="../ink/ink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0BC7DF7-C34C-0AE8-C120-A7E60E753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20635" r="35153" b="19040"/>
          <a:stretch/>
        </p:blipFill>
        <p:spPr>
          <a:xfrm>
            <a:off x="6605170" y="1711757"/>
            <a:ext cx="5496093" cy="514624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DDBA79-68E7-4BB3-A019-0AC65D581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14" y="1236477"/>
            <a:ext cx="118111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vi-vn" sz="3600" b="1" dirty="0">
                <a:ea typeface="BIZ UDPゴシック" panose="020B0400000000000000" pitchFamily="50" charset="-128"/>
              </a:rPr>
              <a:t>Công ty Kusano Co.,Ltd.</a:t>
            </a:r>
            <a:endParaRPr lang="en-US" altLang="ja-JP" sz="3600" b="1" dirty="0">
              <a:ea typeface="BIZ UDPゴシック" panose="020B0400000000000000" pitchFamily="50" charset="-128"/>
            </a:endParaRPr>
          </a:p>
          <a:p>
            <a:pPr rtl="0" eaLnBrk="1" hangingPunct="1">
              <a:spcBef>
                <a:spcPct val="0"/>
              </a:spcBef>
              <a:buFontTx/>
              <a:buNone/>
            </a:pPr>
            <a:endParaRPr lang="en-US" altLang="ja-JP" dirty="0">
              <a:ea typeface="BIZ UDPゴシック" panose="020B0400000000000000" pitchFamily="50" charset="-128"/>
            </a:endParaRPr>
          </a:p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vi-vn" sz="2400" dirty="0">
                <a:ea typeface="BIZ UDPゴシック" panose="020B0400000000000000" pitchFamily="50" charset="-128"/>
              </a:rPr>
              <a:t>Vốn điều lệ	: 430 triệu yên</a:t>
            </a:r>
            <a:endParaRPr lang="en-US" altLang="ja-JP" sz="2400" dirty="0">
              <a:ea typeface="BIZ UDPゴシック" panose="020B0400000000000000" pitchFamily="50" charset="-128"/>
            </a:endParaRPr>
          </a:p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vi-vn" sz="2400" dirty="0">
                <a:ea typeface="BIZ UDPゴシック" panose="020B0400000000000000" pitchFamily="50" charset="-128"/>
              </a:rPr>
              <a:t>Thành lập	: năm 1914</a:t>
            </a:r>
            <a:endParaRPr lang="en-US" altLang="ja-JP" sz="2400" dirty="0">
              <a:ea typeface="BIZ UDPゴシック" panose="020B0400000000000000" pitchFamily="50" charset="-128"/>
            </a:endParaRPr>
          </a:p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vi-vn" sz="2400" dirty="0">
                <a:ea typeface="BIZ UDPゴシック" panose="020B0400000000000000" pitchFamily="50" charset="-128"/>
              </a:rPr>
              <a:t>Doanh thu	: 65,9 tỷ yên (năm TC 2021)</a:t>
            </a:r>
            <a:endParaRPr lang="en-US" altLang="ja-JP" sz="2400" dirty="0">
              <a:ea typeface="BIZ UDPゴシック" panose="020B0400000000000000" pitchFamily="50" charset="-128"/>
            </a:endParaRPr>
          </a:p>
          <a:p>
            <a:pPr rtl="0">
              <a:spcBef>
                <a:spcPct val="0"/>
              </a:spcBef>
            </a:pPr>
            <a:r>
              <a:rPr lang="vi-vn" sz="2400" dirty="0">
                <a:ea typeface="BIZ UDPゴシック" panose="020B0400000000000000" pitchFamily="50" charset="-128"/>
              </a:rPr>
              <a:t>Nhân viên	: 158 người</a:t>
            </a:r>
            <a:endParaRPr lang="en-US" altLang="ja-JP" sz="2400" dirty="0">
              <a:ea typeface="BIZ UDPゴシック" panose="020B0400000000000000" pitchFamily="50" charset="-128"/>
            </a:endParaRPr>
          </a:p>
          <a:p>
            <a:pPr rtl="0">
              <a:spcBef>
                <a:spcPct val="0"/>
              </a:spcBef>
            </a:pPr>
            <a:r>
              <a:rPr lang="vi-vn" sz="2400" dirty="0">
                <a:ea typeface="BIZ UDPゴシック" panose="020B0400000000000000" pitchFamily="50" charset="-128"/>
              </a:rPr>
              <a:t>Cơ sở		: 17 cơ sở trong nước bao gồm trụ sở chính, </a:t>
            </a:r>
            <a:endParaRPr lang="en-US" sz="2400" dirty="0">
              <a:ea typeface="BIZ UDPゴシック" panose="020B0400000000000000" pitchFamily="50" charset="-128"/>
            </a:endParaRPr>
          </a:p>
          <a:p>
            <a:pPr rtl="0">
              <a:spcBef>
                <a:spcPct val="0"/>
              </a:spcBef>
            </a:pPr>
            <a:r>
              <a:rPr lang="en-US" sz="2400" dirty="0">
                <a:ea typeface="BIZ UDPゴシック" panose="020B0400000000000000" pitchFamily="50" charset="-128"/>
              </a:rPr>
              <a:t>		   </a:t>
            </a:r>
            <a:r>
              <a:rPr lang="vi-vn" sz="2400" dirty="0">
                <a:ea typeface="BIZ UDPゴシック" panose="020B0400000000000000" pitchFamily="50" charset="-128"/>
              </a:rPr>
              <a:t>4 cơ sở ở nước ngoài</a:t>
            </a:r>
            <a:endParaRPr lang="en-US" altLang="ja-JP" sz="2400" dirty="0">
              <a:ea typeface="BIZ UDPゴシック" panose="020B0400000000000000" pitchFamily="50" charset="-128"/>
            </a:endParaRPr>
          </a:p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vi-vn" sz="2400" dirty="0">
                <a:ea typeface="BIZ UDPゴシック" panose="020B0400000000000000" pitchFamily="50" charset="-128"/>
              </a:rPr>
              <a:t>Đặc trưng	: Tập đoàn Nippon Steel là cổ đông lớn nhất </a:t>
            </a:r>
            <a:endParaRPr lang="en-US" sz="2400" dirty="0">
              <a:ea typeface="BIZ UDPゴシック" panose="020B0400000000000000" pitchFamily="50" charset="-128"/>
            </a:endParaRPr>
          </a:p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ea typeface="BIZ UDPゴシック" panose="020B0400000000000000" pitchFamily="50" charset="-128"/>
              </a:rPr>
              <a:t>                        </a:t>
            </a:r>
            <a:r>
              <a:rPr lang="vi-vn" sz="2400" dirty="0">
                <a:ea typeface="BIZ UDPゴシック" panose="020B0400000000000000" pitchFamily="50" charset="-128"/>
              </a:rPr>
              <a:t>(khoảng 10%)</a:t>
            </a:r>
            <a:endParaRPr lang="en-US" sz="2400" dirty="0">
              <a:ea typeface="BIZ UDPゴシック" panose="020B0400000000000000" pitchFamily="50" charset="-128"/>
            </a:endParaRPr>
          </a:p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vi-VN" sz="2400" dirty="0">
                <a:ea typeface="BIZ UDPゴシック" panose="020B0400000000000000" pitchFamily="50" charset="-128"/>
              </a:rPr>
              <a:t>URL		</a:t>
            </a:r>
            <a:r>
              <a:rPr lang="vi-vn" altLang="ja-JP" sz="2400" dirty="0">
                <a:ea typeface="BIZ UDPゴシック" panose="020B0400000000000000" pitchFamily="50" charset="-128"/>
              </a:rPr>
              <a:t>: </a:t>
            </a:r>
            <a:r>
              <a:rPr lang="ja-JP" altLang="en-US" sz="2400" dirty="0">
                <a:ea typeface="BIZ UDPゴシック" panose="020B0400000000000000" pitchFamily="50" charset="-128"/>
              </a:rPr>
              <a:t> </a:t>
            </a:r>
            <a:r>
              <a:rPr lang="vi-VN" sz="2400" dirty="0">
                <a:ea typeface="BIZ UDPゴシック" panose="020B0400000000000000" pitchFamily="50" charset="-128"/>
                <a:hlinkClick r:id="rId3"/>
              </a:rPr>
              <a:t>https://www.kusanoco.com/en/</a:t>
            </a:r>
            <a:endParaRPr lang="en-US" sz="2400" dirty="0"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8A4686-0A02-455F-8448-B2C7DE655F9F}"/>
              </a:ext>
            </a:extLst>
          </p:cNvPr>
          <p:cNvSpPr txBox="1"/>
          <p:nvPr/>
        </p:nvSpPr>
        <p:spPr>
          <a:xfrm>
            <a:off x="380875" y="73891"/>
            <a:ext cx="3164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vi-vn" sz="2800" dirty="0">
                <a:ea typeface="BIZ UDPゴシック" panose="020B0400000000000000" pitchFamily="50" charset="-128"/>
              </a:rPr>
              <a:t>Tổng quan công ty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36322E-57DE-78ED-D472-D92E98F56A7C}"/>
              </a:ext>
            </a:extLst>
          </p:cNvPr>
          <p:cNvSpPr txBox="1"/>
          <p:nvPr/>
        </p:nvSpPr>
        <p:spPr>
          <a:xfrm>
            <a:off x="11329260" y="3304555"/>
            <a:ext cx="738985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Chi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nhánh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Tohoku</a:t>
            </a:r>
            <a:endParaRPr kumimoji="1" lang="ja-JP" altLang="en-US" sz="8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32127E-F830-9CEF-097B-57F70C9FC394}"/>
              </a:ext>
            </a:extLst>
          </p:cNvPr>
          <p:cNvSpPr txBox="1"/>
          <p:nvPr/>
        </p:nvSpPr>
        <p:spPr>
          <a:xfrm>
            <a:off x="11255959" y="3525202"/>
            <a:ext cx="85600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Văn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phòng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chi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nhánh</a:t>
            </a:r>
            <a:endParaRPr kumimoji="1" lang="en-US" altLang="ja-JP" sz="8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Kanto</a:t>
            </a:r>
            <a:endParaRPr kumimoji="1" lang="ja-JP" altLang="en-US" sz="8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A0FB00-D631-C6D9-BFFE-F2F8657FE1EE}"/>
              </a:ext>
            </a:extLst>
          </p:cNvPr>
          <p:cNvSpPr txBox="1"/>
          <p:nvPr/>
        </p:nvSpPr>
        <p:spPr>
          <a:xfrm>
            <a:off x="11155949" y="3965047"/>
            <a:ext cx="93134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Văn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phòng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kinh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doanh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Chiba</a:t>
            </a:r>
            <a:endParaRPr kumimoji="1" lang="ja-JP" altLang="en-US" sz="8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FBC473-DD4D-9A74-AE9A-F7E21859E519}"/>
              </a:ext>
            </a:extLst>
          </p:cNvPr>
          <p:cNvSpPr txBox="1"/>
          <p:nvPr/>
        </p:nvSpPr>
        <p:spPr>
          <a:xfrm>
            <a:off x="11103117" y="4201259"/>
            <a:ext cx="93134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Văn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phòng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kinh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doanh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Kimitsu</a:t>
            </a:r>
            <a:endParaRPr kumimoji="1" lang="ja-JP" altLang="en-US" sz="8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B52B60-2671-E2A3-77BF-EFA597EF8AF3}"/>
              </a:ext>
            </a:extLst>
          </p:cNvPr>
          <p:cNvSpPr txBox="1"/>
          <p:nvPr/>
        </p:nvSpPr>
        <p:spPr>
          <a:xfrm>
            <a:off x="10970684" y="4431495"/>
            <a:ext cx="93134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Văn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phòng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kinh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doanh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Hamamatsu</a:t>
            </a:r>
            <a:endParaRPr kumimoji="1" lang="ja-JP" alt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154099-A02F-3FE5-3393-52A7EEAE7862}"/>
              </a:ext>
            </a:extLst>
          </p:cNvPr>
          <p:cNvSpPr txBox="1"/>
          <p:nvPr/>
        </p:nvSpPr>
        <p:spPr>
          <a:xfrm>
            <a:off x="11198738" y="4673397"/>
            <a:ext cx="738985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Chi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nhánh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Nagoya</a:t>
            </a:r>
            <a:endParaRPr kumimoji="1" lang="ja-JP" altLang="en-US" sz="8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26272F-0118-2E58-D0DC-53FB59189218}"/>
              </a:ext>
            </a:extLst>
          </p:cNvPr>
          <p:cNvSpPr txBox="1"/>
          <p:nvPr/>
        </p:nvSpPr>
        <p:spPr>
          <a:xfrm>
            <a:off x="11231965" y="3765597"/>
            <a:ext cx="716543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11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Trụ</a:t>
            </a:r>
            <a:r>
              <a:rPr kumimoji="1" lang="en-US" altLang="ja-JP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sở</a:t>
            </a:r>
            <a:r>
              <a:rPr kumimoji="1" lang="en-US" altLang="ja-JP" sz="11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1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chính</a:t>
            </a:r>
            <a:endParaRPr kumimoji="1" lang="ja-JP" altLang="en-US" sz="11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C78E2D-E7E9-C8C9-2BD7-A1DF5921271F}"/>
              </a:ext>
            </a:extLst>
          </p:cNvPr>
          <p:cNvSpPr txBox="1"/>
          <p:nvPr/>
        </p:nvSpPr>
        <p:spPr>
          <a:xfrm>
            <a:off x="9152344" y="3427666"/>
            <a:ext cx="1239122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Văn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phòng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kinh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doanh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Nagano</a:t>
            </a:r>
            <a:endParaRPr kumimoji="1" lang="ja-JP" alt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409443F-C40E-65EE-8B90-993E54042F7B}"/>
              </a:ext>
            </a:extLst>
          </p:cNvPr>
          <p:cNvSpPr txBox="1"/>
          <p:nvPr/>
        </p:nvSpPr>
        <p:spPr>
          <a:xfrm>
            <a:off x="8904814" y="3632762"/>
            <a:ext cx="1295227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Văn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phòng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kinh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doanh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Hokuriku</a:t>
            </a:r>
            <a:endParaRPr kumimoji="1" lang="ja-JP" alt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B8A582-6D8C-AC98-85D8-DA36682D3596}"/>
              </a:ext>
            </a:extLst>
          </p:cNvPr>
          <p:cNvSpPr txBox="1"/>
          <p:nvPr/>
        </p:nvSpPr>
        <p:spPr>
          <a:xfrm>
            <a:off x="9244438" y="3835811"/>
            <a:ext cx="687689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Chi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nhánh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Osaka</a:t>
            </a:r>
            <a:endParaRPr kumimoji="1" lang="ja-JP" altLang="en-US" sz="8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B54C5F-EB92-BCAC-7656-B33F28097981}"/>
              </a:ext>
            </a:extLst>
          </p:cNvPr>
          <p:cNvSpPr txBox="1"/>
          <p:nvPr/>
        </p:nvSpPr>
        <p:spPr>
          <a:xfrm>
            <a:off x="8534387" y="4252141"/>
            <a:ext cx="847989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Chi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nhánh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Hiroshima</a:t>
            </a:r>
            <a:endParaRPr kumimoji="1" lang="ja-JP" altLang="en-US" sz="8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92994D2-EACA-3298-892C-2D22B29ADAA9}"/>
              </a:ext>
            </a:extLst>
          </p:cNvPr>
          <p:cNvSpPr txBox="1"/>
          <p:nvPr/>
        </p:nvSpPr>
        <p:spPr>
          <a:xfrm>
            <a:off x="9400008" y="5302542"/>
            <a:ext cx="743793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Chi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nhánh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Kyushu</a:t>
            </a:r>
            <a:endParaRPr kumimoji="1" lang="ja-JP" altLang="en-US" sz="8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ACF1EBD-A69F-957D-C8EF-B9069F0ECF7F}"/>
              </a:ext>
            </a:extLst>
          </p:cNvPr>
          <p:cNvSpPr txBox="1"/>
          <p:nvPr/>
        </p:nvSpPr>
        <p:spPr>
          <a:xfrm>
            <a:off x="9562315" y="5146365"/>
            <a:ext cx="1383392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Văn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phòng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kinh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doanh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Kitakyushu</a:t>
            </a:r>
            <a:endParaRPr kumimoji="1" lang="ja-JP" alt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D319197-05CD-AFC4-6833-D7223DF346E9}"/>
              </a:ext>
            </a:extLst>
          </p:cNvPr>
          <p:cNvSpPr txBox="1"/>
          <p:nvPr/>
        </p:nvSpPr>
        <p:spPr>
          <a:xfrm>
            <a:off x="8624877" y="4078148"/>
            <a:ext cx="1239122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Văn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phòng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kinh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doanh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Matsue</a:t>
            </a:r>
            <a:endParaRPr kumimoji="1" lang="ja-JP" alt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985119-217A-E480-D266-ACD12636AF34}"/>
              </a:ext>
            </a:extLst>
          </p:cNvPr>
          <p:cNvSpPr txBox="1"/>
          <p:nvPr/>
        </p:nvSpPr>
        <p:spPr>
          <a:xfrm>
            <a:off x="9897591" y="4992285"/>
            <a:ext cx="1258358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Văn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phòng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kinh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doanh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Shikoku</a:t>
            </a:r>
            <a:endParaRPr kumimoji="1" lang="ja-JP" alt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6C553F6-7897-C020-FF04-5778A9118D83}"/>
              </a:ext>
            </a:extLst>
          </p:cNvPr>
          <p:cNvSpPr txBox="1"/>
          <p:nvPr/>
        </p:nvSpPr>
        <p:spPr>
          <a:xfrm>
            <a:off x="10024415" y="4832841"/>
            <a:ext cx="1304845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Văn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phòng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kinh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doanh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Okayama</a:t>
            </a:r>
            <a:endParaRPr kumimoji="1" lang="ja-JP" alt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30D302C-88E0-57A4-8CA3-AF628C57D1F4}"/>
              </a:ext>
            </a:extLst>
          </p:cNvPr>
          <p:cNvSpPr txBox="1"/>
          <p:nvPr/>
        </p:nvSpPr>
        <p:spPr>
          <a:xfrm>
            <a:off x="8246698" y="3786996"/>
            <a:ext cx="670055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Dalian </a:t>
            </a:r>
            <a:r>
              <a:rPr kumimoji="1" lang="en-US" altLang="ja-JP" sz="800" b="1" dirty="0" err="1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Kusano</a:t>
            </a:r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kumimoji="1" lang="en-US" altLang="ja-JP" sz="8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Trading Co., Ltd.</a:t>
            </a:r>
            <a:endParaRPr kumimoji="1" lang="ja-JP" altLang="en-US" sz="8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4" name="インク 23">
                <a:extLst>
                  <a:ext uri="{FF2B5EF4-FFF2-40B4-BE49-F238E27FC236}">
                    <a16:creationId xmlns:a16="http://schemas.microsoft.com/office/drawing/2014/main" id="{02F6E44B-F9B6-5D6C-EC53-F7F7D834C800}"/>
                  </a:ext>
                </a:extLst>
              </p14:cNvPr>
              <p14:cNvContentPartPr/>
              <p14:nvPr/>
            </p14:nvContentPartPr>
            <p14:xfrm>
              <a:off x="7901018" y="4929087"/>
              <a:ext cx="46440" cy="69120"/>
            </p14:xfrm>
          </p:contentPart>
        </mc:Choice>
        <mc:Fallback xmlns="">
          <p:pic>
            <p:nvPicPr>
              <p:cNvPr id="24" name="インク 23">
                <a:extLst>
                  <a:ext uri="{FF2B5EF4-FFF2-40B4-BE49-F238E27FC236}">
                    <a16:creationId xmlns:a16="http://schemas.microsoft.com/office/drawing/2014/main" id="{02F6E44B-F9B6-5D6C-EC53-F7F7D834C8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83018" y="4821447"/>
                <a:ext cx="820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インク 28">
                <a:extLst>
                  <a:ext uri="{FF2B5EF4-FFF2-40B4-BE49-F238E27FC236}">
                    <a16:creationId xmlns:a16="http://schemas.microsoft.com/office/drawing/2014/main" id="{C312AB06-A628-F26D-654A-37383BBF2162}"/>
                  </a:ext>
                </a:extLst>
              </p14:cNvPr>
              <p14:cNvContentPartPr/>
              <p14:nvPr/>
            </p14:nvContentPartPr>
            <p14:xfrm>
              <a:off x="7955018" y="5000007"/>
              <a:ext cx="360" cy="1080"/>
            </p14:xfrm>
          </p:contentPart>
        </mc:Choice>
        <mc:Fallback xmlns="">
          <p:pic>
            <p:nvPicPr>
              <p:cNvPr id="29" name="インク 28">
                <a:extLst>
                  <a:ext uri="{FF2B5EF4-FFF2-40B4-BE49-F238E27FC236}">
                    <a16:creationId xmlns:a16="http://schemas.microsoft.com/office/drawing/2014/main" id="{C312AB06-A628-F26D-654A-37383BBF21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46018" y="4991007"/>
                <a:ext cx="180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インク 29">
                <a:extLst>
                  <a:ext uri="{FF2B5EF4-FFF2-40B4-BE49-F238E27FC236}">
                    <a16:creationId xmlns:a16="http://schemas.microsoft.com/office/drawing/2014/main" id="{A0C6DC9E-87A2-1B66-2EDC-40C73B854113}"/>
                  </a:ext>
                </a:extLst>
              </p14:cNvPr>
              <p14:cNvContentPartPr/>
              <p14:nvPr/>
            </p14:nvContentPartPr>
            <p14:xfrm>
              <a:off x="7873658" y="4886607"/>
              <a:ext cx="103320" cy="178200"/>
            </p14:xfrm>
          </p:contentPart>
        </mc:Choice>
        <mc:Fallback xmlns="">
          <p:pic>
            <p:nvPicPr>
              <p:cNvPr id="30" name="インク 29">
                <a:extLst>
                  <a:ext uri="{FF2B5EF4-FFF2-40B4-BE49-F238E27FC236}">
                    <a16:creationId xmlns:a16="http://schemas.microsoft.com/office/drawing/2014/main" id="{A0C6DC9E-87A2-1B66-2EDC-40C73B8541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65018" y="4877967"/>
                <a:ext cx="1209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インク 30">
                <a:extLst>
                  <a:ext uri="{FF2B5EF4-FFF2-40B4-BE49-F238E27FC236}">
                    <a16:creationId xmlns:a16="http://schemas.microsoft.com/office/drawing/2014/main" id="{DAA7672B-27B2-448C-65BF-B2E26C7F21A8}"/>
                  </a:ext>
                </a:extLst>
              </p14:cNvPr>
              <p14:cNvContentPartPr/>
              <p14:nvPr/>
            </p14:nvContentPartPr>
            <p14:xfrm>
              <a:off x="8074616" y="5088750"/>
              <a:ext cx="27000" cy="38160"/>
            </p14:xfrm>
          </p:contentPart>
        </mc:Choice>
        <mc:Fallback xmlns="">
          <p:pic>
            <p:nvPicPr>
              <p:cNvPr id="31" name="インク 30">
                <a:extLst>
                  <a:ext uri="{FF2B5EF4-FFF2-40B4-BE49-F238E27FC236}">
                    <a16:creationId xmlns:a16="http://schemas.microsoft.com/office/drawing/2014/main" id="{DAA7672B-27B2-448C-65BF-B2E26C7F21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38976" y="5053110"/>
                <a:ext cx="986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インク 31">
                <a:extLst>
                  <a:ext uri="{FF2B5EF4-FFF2-40B4-BE49-F238E27FC236}">
                    <a16:creationId xmlns:a16="http://schemas.microsoft.com/office/drawing/2014/main" id="{F19435F5-8F2E-56A4-0542-A29F48E7C4D3}"/>
                  </a:ext>
                </a:extLst>
              </p14:cNvPr>
              <p14:cNvContentPartPr/>
              <p14:nvPr/>
            </p14:nvContentPartPr>
            <p14:xfrm>
              <a:off x="7962656" y="4928190"/>
              <a:ext cx="307080" cy="28440"/>
            </p14:xfrm>
          </p:contentPart>
        </mc:Choice>
        <mc:Fallback xmlns="">
          <p:pic>
            <p:nvPicPr>
              <p:cNvPr id="32" name="インク 31">
                <a:extLst>
                  <a:ext uri="{FF2B5EF4-FFF2-40B4-BE49-F238E27FC236}">
                    <a16:creationId xmlns:a16="http://schemas.microsoft.com/office/drawing/2014/main" id="{F19435F5-8F2E-56A4-0542-A29F48E7C4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27016" y="4892550"/>
                <a:ext cx="3787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インク 56">
                <a:extLst>
                  <a:ext uri="{FF2B5EF4-FFF2-40B4-BE49-F238E27FC236}">
                    <a16:creationId xmlns:a16="http://schemas.microsoft.com/office/drawing/2014/main" id="{0358FCC1-805A-5C6A-7782-105C275B8323}"/>
                  </a:ext>
                </a:extLst>
              </p14:cNvPr>
              <p14:cNvContentPartPr/>
              <p14:nvPr/>
            </p14:nvContentPartPr>
            <p14:xfrm>
              <a:off x="8347496" y="4923870"/>
              <a:ext cx="24120" cy="97920"/>
            </p14:xfrm>
          </p:contentPart>
        </mc:Choice>
        <mc:Fallback xmlns="">
          <p:pic>
            <p:nvPicPr>
              <p:cNvPr id="57" name="インク 56">
                <a:extLst>
                  <a:ext uri="{FF2B5EF4-FFF2-40B4-BE49-F238E27FC236}">
                    <a16:creationId xmlns:a16="http://schemas.microsoft.com/office/drawing/2014/main" id="{0358FCC1-805A-5C6A-7782-105C275B832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43176" y="4919550"/>
                <a:ext cx="327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6" name="インク 55">
                <a:extLst>
                  <a:ext uri="{FF2B5EF4-FFF2-40B4-BE49-F238E27FC236}">
                    <a16:creationId xmlns:a16="http://schemas.microsoft.com/office/drawing/2014/main" id="{C04A589D-A8C6-308B-1B09-6B280E2AAC98}"/>
                  </a:ext>
                </a:extLst>
              </p14:cNvPr>
              <p14:cNvContentPartPr/>
              <p14:nvPr/>
            </p14:nvContentPartPr>
            <p14:xfrm>
              <a:off x="8330216" y="4960230"/>
              <a:ext cx="38520" cy="55800"/>
            </p14:xfrm>
          </p:contentPart>
        </mc:Choice>
        <mc:Fallback xmlns="">
          <p:pic>
            <p:nvPicPr>
              <p:cNvPr id="56" name="インク 55">
                <a:extLst>
                  <a:ext uri="{FF2B5EF4-FFF2-40B4-BE49-F238E27FC236}">
                    <a16:creationId xmlns:a16="http://schemas.microsoft.com/office/drawing/2014/main" id="{C04A589D-A8C6-308B-1B09-6B280E2AAC9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25896" y="4955910"/>
                <a:ext cx="4716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9B1EFBF4-772C-0178-5CA1-D9A755B2DE0F}"/>
              </a:ext>
            </a:extLst>
          </p:cNvPr>
          <p:cNvGrpSpPr/>
          <p:nvPr/>
        </p:nvGrpSpPr>
        <p:grpSpPr>
          <a:xfrm>
            <a:off x="7861856" y="4939350"/>
            <a:ext cx="460440" cy="318960"/>
            <a:chOff x="7861856" y="4939350"/>
            <a:chExt cx="46044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5" name="インク 54">
                  <a:extLst>
                    <a:ext uri="{FF2B5EF4-FFF2-40B4-BE49-F238E27FC236}">
                      <a16:creationId xmlns:a16="http://schemas.microsoft.com/office/drawing/2014/main" id="{EE19BCEB-5D20-C5DD-F181-981B88DA89A9}"/>
                    </a:ext>
                  </a:extLst>
                </p14:cNvPr>
                <p14:cNvContentPartPr/>
                <p14:nvPr/>
              </p14:nvContentPartPr>
              <p14:xfrm>
                <a:off x="8225096" y="4962750"/>
                <a:ext cx="1800" cy="1440"/>
              </p14:xfrm>
            </p:contentPart>
          </mc:Choice>
          <mc:Fallback xmlns="">
            <p:pic>
              <p:nvPicPr>
                <p:cNvPr id="55" name="インク 54">
                  <a:extLst>
                    <a:ext uri="{FF2B5EF4-FFF2-40B4-BE49-F238E27FC236}">
                      <a16:creationId xmlns:a16="http://schemas.microsoft.com/office/drawing/2014/main" id="{EE19BCEB-5D20-C5DD-F181-981B88DA89A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20776" y="4958430"/>
                  <a:ext cx="104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3" name="インク 32">
                  <a:extLst>
                    <a:ext uri="{FF2B5EF4-FFF2-40B4-BE49-F238E27FC236}">
                      <a16:creationId xmlns:a16="http://schemas.microsoft.com/office/drawing/2014/main" id="{88C3ADF8-FF71-BD53-18A7-2CA63BAFA305}"/>
                    </a:ext>
                  </a:extLst>
                </p14:cNvPr>
                <p14:cNvContentPartPr/>
                <p14:nvPr/>
              </p14:nvContentPartPr>
              <p14:xfrm>
                <a:off x="7861856" y="4971750"/>
                <a:ext cx="299880" cy="286560"/>
              </p14:xfrm>
            </p:contentPart>
          </mc:Choice>
          <mc:Fallback xmlns="">
            <p:pic>
              <p:nvPicPr>
                <p:cNvPr id="33" name="インク 32">
                  <a:extLst>
                    <a:ext uri="{FF2B5EF4-FFF2-40B4-BE49-F238E27FC236}">
                      <a16:creationId xmlns:a16="http://schemas.microsoft.com/office/drawing/2014/main" id="{88C3ADF8-FF71-BD53-18A7-2CA63BAFA30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26216" y="4936110"/>
                  <a:ext cx="3715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インク 33">
                  <a:extLst>
                    <a:ext uri="{FF2B5EF4-FFF2-40B4-BE49-F238E27FC236}">
                      <a16:creationId xmlns:a16="http://schemas.microsoft.com/office/drawing/2014/main" id="{D33AEA05-C796-9BE4-A68F-1AEDCF3C03CA}"/>
                    </a:ext>
                  </a:extLst>
                </p14:cNvPr>
                <p14:cNvContentPartPr/>
                <p14:nvPr/>
              </p14:nvContentPartPr>
              <p14:xfrm>
                <a:off x="8196656" y="5007390"/>
                <a:ext cx="360" cy="360"/>
              </p14:xfrm>
            </p:contentPart>
          </mc:Choice>
          <mc:Fallback xmlns="">
            <p:pic>
              <p:nvPicPr>
                <p:cNvPr id="34" name="インク 33">
                  <a:extLst>
                    <a:ext uri="{FF2B5EF4-FFF2-40B4-BE49-F238E27FC236}">
                      <a16:creationId xmlns:a16="http://schemas.microsoft.com/office/drawing/2014/main" id="{D33AEA05-C796-9BE4-A68F-1AEDCF3C03C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61016" y="49713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インク 34">
                  <a:extLst>
                    <a:ext uri="{FF2B5EF4-FFF2-40B4-BE49-F238E27FC236}">
                      <a16:creationId xmlns:a16="http://schemas.microsoft.com/office/drawing/2014/main" id="{A42BE820-3BEB-C70E-C953-9391EED88556}"/>
                    </a:ext>
                  </a:extLst>
                </p14:cNvPr>
                <p14:cNvContentPartPr/>
                <p14:nvPr/>
              </p14:nvContentPartPr>
              <p14:xfrm>
                <a:off x="8224016" y="5004510"/>
                <a:ext cx="3600" cy="360"/>
              </p14:xfrm>
            </p:contentPart>
          </mc:Choice>
          <mc:Fallback xmlns="">
            <p:pic>
              <p:nvPicPr>
                <p:cNvPr id="35" name="インク 34">
                  <a:extLst>
                    <a:ext uri="{FF2B5EF4-FFF2-40B4-BE49-F238E27FC236}">
                      <a16:creationId xmlns:a16="http://schemas.microsoft.com/office/drawing/2014/main" id="{A42BE820-3BEB-C70E-C953-9391EED885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88016" y="4968870"/>
                  <a:ext cx="75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インク 35">
                  <a:extLst>
                    <a:ext uri="{FF2B5EF4-FFF2-40B4-BE49-F238E27FC236}">
                      <a16:creationId xmlns:a16="http://schemas.microsoft.com/office/drawing/2014/main" id="{A8139517-FE72-5AE3-925F-EB2486A53E6E}"/>
                    </a:ext>
                  </a:extLst>
                </p14:cNvPr>
                <p14:cNvContentPartPr/>
                <p14:nvPr/>
              </p14:nvContentPartPr>
              <p14:xfrm>
                <a:off x="7932776" y="5107830"/>
                <a:ext cx="720" cy="1800"/>
              </p14:xfrm>
            </p:contentPart>
          </mc:Choice>
          <mc:Fallback xmlns="">
            <p:pic>
              <p:nvPicPr>
                <p:cNvPr id="36" name="インク 35">
                  <a:extLst>
                    <a:ext uri="{FF2B5EF4-FFF2-40B4-BE49-F238E27FC236}">
                      <a16:creationId xmlns:a16="http://schemas.microsoft.com/office/drawing/2014/main" id="{A8139517-FE72-5AE3-925F-EB2486A53E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97136" y="5072190"/>
                  <a:ext cx="72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インク 38">
                  <a:extLst>
                    <a:ext uri="{FF2B5EF4-FFF2-40B4-BE49-F238E27FC236}">
                      <a16:creationId xmlns:a16="http://schemas.microsoft.com/office/drawing/2014/main" id="{11136FFE-95E2-41A7-6F55-75F1C1E14202}"/>
                    </a:ext>
                  </a:extLst>
                </p14:cNvPr>
                <p14:cNvContentPartPr/>
                <p14:nvPr/>
              </p14:nvContentPartPr>
              <p14:xfrm>
                <a:off x="8188736" y="5080830"/>
                <a:ext cx="360" cy="720"/>
              </p14:xfrm>
            </p:contentPart>
          </mc:Choice>
          <mc:Fallback xmlns="">
            <p:pic>
              <p:nvPicPr>
                <p:cNvPr id="39" name="インク 38">
                  <a:extLst>
                    <a:ext uri="{FF2B5EF4-FFF2-40B4-BE49-F238E27FC236}">
                      <a16:creationId xmlns:a16="http://schemas.microsoft.com/office/drawing/2014/main" id="{11136FFE-95E2-41A7-6F55-75F1C1E142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52736" y="5044830"/>
                  <a:ext cx="72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インク 39">
                  <a:extLst>
                    <a:ext uri="{FF2B5EF4-FFF2-40B4-BE49-F238E27FC236}">
                      <a16:creationId xmlns:a16="http://schemas.microsoft.com/office/drawing/2014/main" id="{F52B2CA0-5A25-DA87-FA59-CA038B2D65FA}"/>
                    </a:ext>
                  </a:extLst>
                </p14:cNvPr>
                <p14:cNvContentPartPr/>
                <p14:nvPr/>
              </p14:nvContentPartPr>
              <p14:xfrm>
                <a:off x="8237696" y="5058870"/>
                <a:ext cx="720" cy="360"/>
              </p14:xfrm>
            </p:contentPart>
          </mc:Choice>
          <mc:Fallback xmlns="">
            <p:pic>
              <p:nvPicPr>
                <p:cNvPr id="40" name="インク 39">
                  <a:extLst>
                    <a:ext uri="{FF2B5EF4-FFF2-40B4-BE49-F238E27FC236}">
                      <a16:creationId xmlns:a16="http://schemas.microsoft.com/office/drawing/2014/main" id="{F52B2CA0-5A25-DA87-FA59-CA038B2D65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01696" y="5023230"/>
                  <a:ext cx="72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インク 40">
                  <a:extLst>
                    <a:ext uri="{FF2B5EF4-FFF2-40B4-BE49-F238E27FC236}">
                      <a16:creationId xmlns:a16="http://schemas.microsoft.com/office/drawing/2014/main" id="{FD3FA4D2-4E4F-D57A-EE34-30EFF68830A7}"/>
                    </a:ext>
                  </a:extLst>
                </p14:cNvPr>
                <p14:cNvContentPartPr/>
                <p14:nvPr/>
              </p14:nvContentPartPr>
              <p14:xfrm>
                <a:off x="8250656" y="5086230"/>
                <a:ext cx="720" cy="720"/>
              </p14:xfrm>
            </p:contentPart>
          </mc:Choice>
          <mc:Fallback xmlns="">
            <p:pic>
              <p:nvPicPr>
                <p:cNvPr id="41" name="インク 40">
                  <a:extLst>
                    <a:ext uri="{FF2B5EF4-FFF2-40B4-BE49-F238E27FC236}">
                      <a16:creationId xmlns:a16="http://schemas.microsoft.com/office/drawing/2014/main" id="{FD3FA4D2-4E4F-D57A-EE34-30EFF68830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15016" y="5050230"/>
                  <a:ext cx="72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インク 42">
                  <a:extLst>
                    <a:ext uri="{FF2B5EF4-FFF2-40B4-BE49-F238E27FC236}">
                      <a16:creationId xmlns:a16="http://schemas.microsoft.com/office/drawing/2014/main" id="{D6C2017D-6A2C-B9F2-2455-26B865E10295}"/>
                    </a:ext>
                  </a:extLst>
                </p14:cNvPr>
                <p14:cNvContentPartPr/>
                <p14:nvPr/>
              </p14:nvContentPartPr>
              <p14:xfrm>
                <a:off x="8234816" y="5124390"/>
                <a:ext cx="360" cy="360"/>
              </p14:xfrm>
            </p:contentPart>
          </mc:Choice>
          <mc:Fallback xmlns="">
            <p:pic>
              <p:nvPicPr>
                <p:cNvPr id="43" name="インク 42">
                  <a:extLst>
                    <a:ext uri="{FF2B5EF4-FFF2-40B4-BE49-F238E27FC236}">
                      <a16:creationId xmlns:a16="http://schemas.microsoft.com/office/drawing/2014/main" id="{D6C2017D-6A2C-B9F2-2455-26B865E102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99176" y="50883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インク 43">
                  <a:extLst>
                    <a:ext uri="{FF2B5EF4-FFF2-40B4-BE49-F238E27FC236}">
                      <a16:creationId xmlns:a16="http://schemas.microsoft.com/office/drawing/2014/main" id="{49B626AF-D427-5D9F-3585-F91FA4169198}"/>
                    </a:ext>
                  </a:extLst>
                </p14:cNvPr>
                <p14:cNvContentPartPr/>
                <p14:nvPr/>
              </p14:nvContentPartPr>
              <p14:xfrm>
                <a:off x="8202056" y="5202870"/>
                <a:ext cx="360" cy="720"/>
              </p14:xfrm>
            </p:contentPart>
          </mc:Choice>
          <mc:Fallback xmlns="">
            <p:pic>
              <p:nvPicPr>
                <p:cNvPr id="44" name="インク 43">
                  <a:extLst>
                    <a:ext uri="{FF2B5EF4-FFF2-40B4-BE49-F238E27FC236}">
                      <a16:creationId xmlns:a16="http://schemas.microsoft.com/office/drawing/2014/main" id="{49B626AF-D427-5D9F-3585-F91FA41691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66416" y="5166870"/>
                  <a:ext cx="72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インク 45">
                  <a:extLst>
                    <a:ext uri="{FF2B5EF4-FFF2-40B4-BE49-F238E27FC236}">
                      <a16:creationId xmlns:a16="http://schemas.microsoft.com/office/drawing/2014/main" id="{A5A6E95B-59F4-8FB0-F27E-B26960BC4252}"/>
                    </a:ext>
                  </a:extLst>
                </p14:cNvPr>
                <p14:cNvContentPartPr/>
                <p14:nvPr/>
              </p14:nvContentPartPr>
              <p14:xfrm>
                <a:off x="8240216" y="5178750"/>
                <a:ext cx="360" cy="360"/>
              </p14:xfrm>
            </p:contentPart>
          </mc:Choice>
          <mc:Fallback xmlns="">
            <p:pic>
              <p:nvPicPr>
                <p:cNvPr id="46" name="インク 45">
                  <a:extLst>
                    <a:ext uri="{FF2B5EF4-FFF2-40B4-BE49-F238E27FC236}">
                      <a16:creationId xmlns:a16="http://schemas.microsoft.com/office/drawing/2014/main" id="{A5A6E95B-59F4-8FB0-F27E-B26960BC425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04576" y="51427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7" name="インク 46">
                  <a:extLst>
                    <a:ext uri="{FF2B5EF4-FFF2-40B4-BE49-F238E27FC236}">
                      <a16:creationId xmlns:a16="http://schemas.microsoft.com/office/drawing/2014/main" id="{7F5959FE-177F-9A6D-2561-31280842E9FE}"/>
                    </a:ext>
                  </a:extLst>
                </p14:cNvPr>
                <p14:cNvContentPartPr/>
                <p14:nvPr/>
              </p14:nvContentPartPr>
              <p14:xfrm>
                <a:off x="8188736" y="5246790"/>
                <a:ext cx="360" cy="360"/>
              </p14:xfrm>
            </p:contentPart>
          </mc:Choice>
          <mc:Fallback xmlns="">
            <p:pic>
              <p:nvPicPr>
                <p:cNvPr id="47" name="インク 46">
                  <a:extLst>
                    <a:ext uri="{FF2B5EF4-FFF2-40B4-BE49-F238E27FC236}">
                      <a16:creationId xmlns:a16="http://schemas.microsoft.com/office/drawing/2014/main" id="{7F5959FE-177F-9A6D-2561-31280842E9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52736" y="52107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" name="インク 48">
                  <a:extLst>
                    <a:ext uri="{FF2B5EF4-FFF2-40B4-BE49-F238E27FC236}">
                      <a16:creationId xmlns:a16="http://schemas.microsoft.com/office/drawing/2014/main" id="{0EBDC2C9-F1C1-DBA0-4A7F-21B0A39232D2}"/>
                    </a:ext>
                  </a:extLst>
                </p14:cNvPr>
                <p14:cNvContentPartPr/>
                <p14:nvPr/>
              </p14:nvContentPartPr>
              <p14:xfrm>
                <a:off x="8297456" y="4988310"/>
                <a:ext cx="360" cy="360"/>
              </p14:xfrm>
            </p:contentPart>
          </mc:Choice>
          <mc:Fallback xmlns="">
            <p:pic>
              <p:nvPicPr>
                <p:cNvPr id="49" name="インク 48">
                  <a:extLst>
                    <a:ext uri="{FF2B5EF4-FFF2-40B4-BE49-F238E27FC236}">
                      <a16:creationId xmlns:a16="http://schemas.microsoft.com/office/drawing/2014/main" id="{0EBDC2C9-F1C1-DBA0-4A7F-21B0A39232D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61456" y="49523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インク 50">
                  <a:extLst>
                    <a:ext uri="{FF2B5EF4-FFF2-40B4-BE49-F238E27FC236}">
                      <a16:creationId xmlns:a16="http://schemas.microsoft.com/office/drawing/2014/main" id="{0857E386-F567-4154-77F7-3553665C9F03}"/>
                    </a:ext>
                  </a:extLst>
                </p14:cNvPr>
                <p14:cNvContentPartPr/>
                <p14:nvPr/>
              </p14:nvContentPartPr>
              <p14:xfrm>
                <a:off x="8321936" y="4939350"/>
                <a:ext cx="360" cy="360"/>
              </p14:xfrm>
            </p:contentPart>
          </mc:Choice>
          <mc:Fallback xmlns="">
            <p:pic>
              <p:nvPicPr>
                <p:cNvPr id="51" name="インク 50">
                  <a:extLst>
                    <a:ext uri="{FF2B5EF4-FFF2-40B4-BE49-F238E27FC236}">
                      <a16:creationId xmlns:a16="http://schemas.microsoft.com/office/drawing/2014/main" id="{0857E386-F567-4154-77F7-3553665C9F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85936" y="49033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8" name="インク 57">
                <a:extLst>
                  <a:ext uri="{FF2B5EF4-FFF2-40B4-BE49-F238E27FC236}">
                    <a16:creationId xmlns:a16="http://schemas.microsoft.com/office/drawing/2014/main" id="{0D0866E0-BE8D-48C3-38D7-D21FF0700E55}"/>
                  </a:ext>
                </a:extLst>
              </p14:cNvPr>
              <p14:cNvContentPartPr/>
              <p14:nvPr/>
            </p14:nvContentPartPr>
            <p14:xfrm>
              <a:off x="8224016" y="5224110"/>
              <a:ext cx="39600" cy="46440"/>
            </p14:xfrm>
          </p:contentPart>
        </mc:Choice>
        <mc:Fallback xmlns="">
          <p:pic>
            <p:nvPicPr>
              <p:cNvPr id="58" name="インク 57">
                <a:extLst>
                  <a:ext uri="{FF2B5EF4-FFF2-40B4-BE49-F238E27FC236}">
                    <a16:creationId xmlns:a16="http://schemas.microsoft.com/office/drawing/2014/main" id="{0D0866E0-BE8D-48C3-38D7-D21FF0700E5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219696" y="5219790"/>
                <a:ext cx="482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" name="インク 62">
                <a:extLst>
                  <a:ext uri="{FF2B5EF4-FFF2-40B4-BE49-F238E27FC236}">
                    <a16:creationId xmlns:a16="http://schemas.microsoft.com/office/drawing/2014/main" id="{1271FA61-6FEA-D4A3-54E4-C64F148CF5CA}"/>
                  </a:ext>
                </a:extLst>
              </p14:cNvPr>
              <p14:cNvContentPartPr/>
              <p14:nvPr/>
            </p14:nvContentPartPr>
            <p14:xfrm>
              <a:off x="8430296" y="4913070"/>
              <a:ext cx="43560" cy="86400"/>
            </p14:xfrm>
          </p:contentPart>
        </mc:Choice>
        <mc:Fallback xmlns="">
          <p:pic>
            <p:nvPicPr>
              <p:cNvPr id="63" name="インク 62">
                <a:extLst>
                  <a:ext uri="{FF2B5EF4-FFF2-40B4-BE49-F238E27FC236}">
                    <a16:creationId xmlns:a16="http://schemas.microsoft.com/office/drawing/2014/main" id="{1271FA61-6FEA-D4A3-54E4-C64F148CF5C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412296" y="4895070"/>
                <a:ext cx="7920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3D16E2AF-89B9-E2D9-07A9-6578DA30CC59}"/>
              </a:ext>
            </a:extLst>
          </p:cNvPr>
          <p:cNvGrpSpPr/>
          <p:nvPr/>
        </p:nvGrpSpPr>
        <p:grpSpPr>
          <a:xfrm>
            <a:off x="8403656" y="4929270"/>
            <a:ext cx="52200" cy="83880"/>
            <a:chOff x="8403656" y="4929270"/>
            <a:chExt cx="5220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4" name="インク 63">
                  <a:extLst>
                    <a:ext uri="{FF2B5EF4-FFF2-40B4-BE49-F238E27FC236}">
                      <a16:creationId xmlns:a16="http://schemas.microsoft.com/office/drawing/2014/main" id="{00793D73-B8C9-62AB-9F6F-A79874E671AA}"/>
                    </a:ext>
                  </a:extLst>
                </p14:cNvPr>
                <p14:cNvContentPartPr/>
                <p14:nvPr/>
              </p14:nvContentPartPr>
              <p14:xfrm>
                <a:off x="8452616" y="5004510"/>
                <a:ext cx="360" cy="360"/>
              </p14:xfrm>
            </p:contentPart>
          </mc:Choice>
          <mc:Fallback xmlns="">
            <p:pic>
              <p:nvPicPr>
                <p:cNvPr id="64" name="インク 63">
                  <a:extLst>
                    <a:ext uri="{FF2B5EF4-FFF2-40B4-BE49-F238E27FC236}">
                      <a16:creationId xmlns:a16="http://schemas.microsoft.com/office/drawing/2014/main" id="{00793D73-B8C9-62AB-9F6F-A79874E671A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34616" y="49868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インク 64">
                  <a:extLst>
                    <a:ext uri="{FF2B5EF4-FFF2-40B4-BE49-F238E27FC236}">
                      <a16:creationId xmlns:a16="http://schemas.microsoft.com/office/drawing/2014/main" id="{542434AD-F8CD-FF0D-5D1B-BFDF8BE6E7B9}"/>
                    </a:ext>
                  </a:extLst>
                </p14:cNvPr>
                <p14:cNvContentPartPr/>
                <p14:nvPr/>
              </p14:nvContentPartPr>
              <p14:xfrm>
                <a:off x="8452616" y="4980030"/>
                <a:ext cx="360" cy="360"/>
              </p14:xfrm>
            </p:contentPart>
          </mc:Choice>
          <mc:Fallback xmlns="">
            <p:pic>
              <p:nvPicPr>
                <p:cNvPr id="65" name="インク 64">
                  <a:extLst>
                    <a:ext uri="{FF2B5EF4-FFF2-40B4-BE49-F238E27FC236}">
                      <a16:creationId xmlns:a16="http://schemas.microsoft.com/office/drawing/2014/main" id="{542434AD-F8CD-FF0D-5D1B-BFDF8BE6E7B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34616" y="49620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7" name="インク 66">
                  <a:extLst>
                    <a:ext uri="{FF2B5EF4-FFF2-40B4-BE49-F238E27FC236}">
                      <a16:creationId xmlns:a16="http://schemas.microsoft.com/office/drawing/2014/main" id="{4FCF50F4-1C5F-9AFD-C7BC-BCBB47F56F6D}"/>
                    </a:ext>
                  </a:extLst>
                </p14:cNvPr>
                <p14:cNvContentPartPr/>
                <p14:nvPr/>
              </p14:nvContentPartPr>
              <p14:xfrm>
                <a:off x="8403656" y="4929270"/>
                <a:ext cx="17280" cy="83880"/>
              </p14:xfrm>
            </p:contentPart>
          </mc:Choice>
          <mc:Fallback xmlns="">
            <p:pic>
              <p:nvPicPr>
                <p:cNvPr id="67" name="インク 66">
                  <a:extLst>
                    <a:ext uri="{FF2B5EF4-FFF2-40B4-BE49-F238E27FC236}">
                      <a16:creationId xmlns:a16="http://schemas.microsoft.com/office/drawing/2014/main" id="{4FCF50F4-1C5F-9AFD-C7BC-BCBB47F56F6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85656" y="4911270"/>
                  <a:ext cx="52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8" name="インク 67">
                  <a:extLst>
                    <a:ext uri="{FF2B5EF4-FFF2-40B4-BE49-F238E27FC236}">
                      <a16:creationId xmlns:a16="http://schemas.microsoft.com/office/drawing/2014/main" id="{99C8EC5B-CA30-34CC-537F-C946D512D6B3}"/>
                    </a:ext>
                  </a:extLst>
                </p14:cNvPr>
                <p14:cNvContentPartPr/>
                <p14:nvPr/>
              </p14:nvContentPartPr>
              <p14:xfrm>
                <a:off x="8455496" y="4960950"/>
                <a:ext cx="360" cy="360"/>
              </p14:xfrm>
            </p:contentPart>
          </mc:Choice>
          <mc:Fallback xmlns="">
            <p:pic>
              <p:nvPicPr>
                <p:cNvPr id="68" name="インク 67">
                  <a:extLst>
                    <a:ext uri="{FF2B5EF4-FFF2-40B4-BE49-F238E27FC236}">
                      <a16:creationId xmlns:a16="http://schemas.microsoft.com/office/drawing/2014/main" id="{99C8EC5B-CA30-34CC-537F-C946D512D6B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37496" y="49433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9ACFB73E-64CE-877C-53E7-028DA5553348}"/>
              </a:ext>
            </a:extLst>
          </p:cNvPr>
          <p:cNvGrpSpPr/>
          <p:nvPr/>
        </p:nvGrpSpPr>
        <p:grpSpPr>
          <a:xfrm>
            <a:off x="8302856" y="5170470"/>
            <a:ext cx="84600" cy="109080"/>
            <a:chOff x="8302856" y="5170470"/>
            <a:chExt cx="84600" cy="1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インク 69">
                  <a:extLst>
                    <a:ext uri="{FF2B5EF4-FFF2-40B4-BE49-F238E27FC236}">
                      <a16:creationId xmlns:a16="http://schemas.microsoft.com/office/drawing/2014/main" id="{1C094EEA-C9D2-5A1C-8CA6-8BD46480B304}"/>
                    </a:ext>
                  </a:extLst>
                </p14:cNvPr>
                <p14:cNvContentPartPr/>
                <p14:nvPr/>
              </p14:nvContentPartPr>
              <p14:xfrm>
                <a:off x="8313656" y="5170470"/>
                <a:ext cx="73800" cy="109080"/>
              </p14:xfrm>
            </p:contentPart>
          </mc:Choice>
          <mc:Fallback xmlns="">
            <p:pic>
              <p:nvPicPr>
                <p:cNvPr id="70" name="インク 69">
                  <a:extLst>
                    <a:ext uri="{FF2B5EF4-FFF2-40B4-BE49-F238E27FC236}">
                      <a16:creationId xmlns:a16="http://schemas.microsoft.com/office/drawing/2014/main" id="{1C094EEA-C9D2-5A1C-8CA6-8BD46480B3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96016" y="5152830"/>
                  <a:ext cx="109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インク 70">
                  <a:extLst>
                    <a:ext uri="{FF2B5EF4-FFF2-40B4-BE49-F238E27FC236}">
                      <a16:creationId xmlns:a16="http://schemas.microsoft.com/office/drawing/2014/main" id="{F085DAFB-28EB-5B7D-822D-88AC2D66A67B}"/>
                    </a:ext>
                  </a:extLst>
                </p14:cNvPr>
                <p14:cNvContentPartPr/>
                <p14:nvPr/>
              </p14:nvContentPartPr>
              <p14:xfrm>
                <a:off x="8302856" y="5173350"/>
                <a:ext cx="360" cy="360"/>
              </p14:xfrm>
            </p:contentPart>
          </mc:Choice>
          <mc:Fallback xmlns="">
            <p:pic>
              <p:nvPicPr>
                <p:cNvPr id="71" name="インク 70">
                  <a:extLst>
                    <a:ext uri="{FF2B5EF4-FFF2-40B4-BE49-F238E27FC236}">
                      <a16:creationId xmlns:a16="http://schemas.microsoft.com/office/drawing/2014/main" id="{F085DAFB-28EB-5B7D-822D-88AC2D66A6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85216" y="51553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75D3A0E-5C85-2665-A850-3D6190C16A4D}"/>
              </a:ext>
            </a:extLst>
          </p:cNvPr>
          <p:cNvSpPr txBox="1"/>
          <p:nvPr/>
        </p:nvSpPr>
        <p:spPr>
          <a:xfrm>
            <a:off x="7661755" y="4880141"/>
            <a:ext cx="87684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Dalian </a:t>
            </a:r>
            <a:r>
              <a:rPr kumimoji="1" lang="en-US" altLang="ja-JP" sz="8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Kusano</a:t>
            </a:r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Trading Co., Ltd.</a:t>
            </a:r>
          </a:p>
          <a:p>
            <a:pPr algn="ctr"/>
            <a:r>
              <a:rPr kumimoji="1" lang="en-US" altLang="ja-JP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Suzhou Branch Office</a:t>
            </a:r>
            <a:endParaRPr kumimoji="1" lang="ja-JP" altLang="en-US" sz="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6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DF10993-85B2-4E31-819F-2CF4AD600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4" y="1098728"/>
            <a:ext cx="3235226" cy="239261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3E29DC1-00C9-4EAD-9E3D-5B5668F45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12" y="1093911"/>
            <a:ext cx="2871135" cy="23926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2F6F131-473F-491A-B624-D18F6BF67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17" y="1093910"/>
            <a:ext cx="2871135" cy="239261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5D12F75-0EF8-430B-9C39-7A73D1DD31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3"/>
          <a:stretch/>
        </p:blipFill>
        <p:spPr>
          <a:xfrm>
            <a:off x="430343" y="4197326"/>
            <a:ext cx="3235226" cy="239261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D4E9E81-A05A-429C-9EE2-2C621D786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11" y="4197326"/>
            <a:ext cx="2871135" cy="239261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3AA8A56-2323-460F-9902-A0AF4216AA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16" y="4197326"/>
            <a:ext cx="2871135" cy="239261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50530A4-491F-42DF-A59E-FAD48A8DBF01}"/>
              </a:ext>
            </a:extLst>
          </p:cNvPr>
          <p:cNvSpPr txBox="1"/>
          <p:nvPr/>
        </p:nvSpPr>
        <p:spPr>
          <a:xfrm>
            <a:off x="430343" y="72457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vi-vn" dirty="0">
                <a:ea typeface="BIZ UDゴシック" panose="020B0400000000000000" pitchFamily="49" charset="-128"/>
              </a:rPr>
              <a:t>Nguyên liệu đúc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3075AB2-7C4C-415C-B5C8-104FEB9E7AF2}"/>
              </a:ext>
            </a:extLst>
          </p:cNvPr>
          <p:cNvSpPr txBox="1"/>
          <p:nvPr/>
        </p:nvSpPr>
        <p:spPr>
          <a:xfrm>
            <a:off x="4656716" y="72457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vi-vn" dirty="0">
                <a:ea typeface="BIZ UDゴシック" panose="020B0400000000000000" pitchFamily="49" charset="-128"/>
              </a:rPr>
              <a:t>Vật liệu cacbon</a:t>
            </a:r>
            <a:endParaRPr kumimoji="1" lang="ja-JP" altLang="en-US" dirty="0">
              <a:ea typeface="BIZ UDゴシック" panose="020B0400000000000000" pitchFamily="49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5036256-561D-4DB4-8A16-AD3B5CAE1B19}"/>
              </a:ext>
            </a:extLst>
          </p:cNvPr>
          <p:cNvSpPr txBox="1"/>
          <p:nvPr/>
        </p:nvSpPr>
        <p:spPr>
          <a:xfrm>
            <a:off x="8496511" y="72457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vi-vn" dirty="0">
                <a:ea typeface="BIZ UDゴシック" panose="020B0400000000000000" pitchFamily="49" charset="-128"/>
              </a:rPr>
              <a:t>Máy móc thiết bị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D68254D-69B4-4575-B169-0362B453BD2A}"/>
              </a:ext>
            </a:extLst>
          </p:cNvPr>
          <p:cNvSpPr txBox="1"/>
          <p:nvPr/>
        </p:nvSpPr>
        <p:spPr>
          <a:xfrm>
            <a:off x="430343" y="382799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vi-vn" dirty="0">
                <a:ea typeface="BIZ UDゴシック" panose="020B0400000000000000" pitchFamily="49" charset="-128"/>
              </a:rPr>
              <a:t>Nông nghiệp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023F1A-60F4-4F32-BC49-267587A96320}"/>
              </a:ext>
            </a:extLst>
          </p:cNvPr>
          <p:cNvSpPr txBox="1"/>
          <p:nvPr/>
        </p:nvSpPr>
        <p:spPr>
          <a:xfrm>
            <a:off x="4656716" y="382799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vi-vn" dirty="0">
                <a:ea typeface="BIZ UDゴシック" panose="020B0400000000000000" pitchFamily="49" charset="-128"/>
              </a:rPr>
              <a:t>Vật liệu xây dựng dân dụng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4A6DF0-17B0-4C86-ACA6-6C1AA60EC318}"/>
              </a:ext>
            </a:extLst>
          </p:cNvPr>
          <p:cNvSpPr txBox="1"/>
          <p:nvPr/>
        </p:nvSpPr>
        <p:spPr>
          <a:xfrm>
            <a:off x="8496511" y="3827994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vi-vn" dirty="0">
                <a:ea typeface="BIZ UDゴシック" panose="020B0400000000000000" pitchFamily="49" charset="-128"/>
              </a:rPr>
              <a:t>Vật liệu thép</a:t>
            </a:r>
            <a:endParaRPr kumimoji="1" lang="ja-JP" altLang="en-US" dirty="0">
              <a:ea typeface="BIZ UDゴシック" panose="020B0400000000000000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3D13AF-B401-4DCE-976C-EAF2558FA9AC}"/>
              </a:ext>
            </a:extLst>
          </p:cNvPr>
          <p:cNvSpPr txBox="1"/>
          <p:nvPr/>
        </p:nvSpPr>
        <p:spPr>
          <a:xfrm>
            <a:off x="380875" y="73891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vi-vn" sz="2800" dirty="0">
                <a:ea typeface="BIZ UDゴシック" panose="020B0400000000000000" pitchFamily="49" charset="-128"/>
              </a:rPr>
              <a:t>Lĩnh vực kinh doanh</a:t>
            </a:r>
            <a:endParaRPr kumimoji="1" lang="ja-JP" altLang="en-US" sz="2800" dirty="0"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416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D7AE670-5280-421A-A141-86F6BD153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92" y="746886"/>
            <a:ext cx="2697018" cy="266365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109DD13-478C-4C51-87EF-ADE72ED9A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4" y="743483"/>
            <a:ext cx="3902325" cy="26670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F76817D-FFEF-44A7-8D09-B7FABC2DA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84" y="3586012"/>
            <a:ext cx="3423502" cy="233449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7797582-BD52-418F-9A05-919A52F8A6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86" t="-24" b="24"/>
          <a:stretch/>
        </p:blipFill>
        <p:spPr>
          <a:xfrm>
            <a:off x="4031713" y="3586012"/>
            <a:ext cx="3107997" cy="281655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3C98E52-A1E3-44A9-8AEB-402B0F03A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543" y="743483"/>
            <a:ext cx="4708441" cy="217520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A2402E-235A-46B9-8B66-5B3A289BE521}"/>
              </a:ext>
            </a:extLst>
          </p:cNvPr>
          <p:cNvSpPr txBox="1"/>
          <p:nvPr/>
        </p:nvSpPr>
        <p:spPr>
          <a:xfrm>
            <a:off x="7139710" y="3271988"/>
            <a:ext cx="48792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-vn" dirty="0">
                <a:ea typeface="BIZ UDPゴシック" panose="020B0400000000000000" pitchFamily="50" charset="-128"/>
              </a:rPr>
              <a:t>Nhập khẩu và kinh doanh các sản phẩm kim loại như sản phẩm đúc, sản phẩm hàn lắp ráp, v.v... cho khách hàng Nhật Bản.</a:t>
            </a:r>
            <a:endParaRPr lang="en-US" altLang="ja-JP" dirty="0">
              <a:ea typeface="BIZ UDPゴシック" panose="020B0400000000000000" pitchFamily="50" charset="-128"/>
            </a:endParaRPr>
          </a:p>
          <a:p>
            <a:pPr rtl="0"/>
            <a:endParaRPr kumimoji="1" lang="en-US" altLang="ja-JP" dirty="0">
              <a:ea typeface="BIZ UDPゴシック" panose="020B0400000000000000" pitchFamily="50" charset="-128"/>
            </a:endParaRPr>
          </a:p>
          <a:p>
            <a:pPr rtl="0"/>
            <a:endParaRPr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Đối tượng khách hàng chính</a:t>
            </a:r>
            <a:endParaRPr kumimoji="1"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 Nhà sản xuất lò cao</a:t>
            </a:r>
            <a:endParaRPr kumimoji="1"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 Nhà sản xuất máy móc công nghiệp</a:t>
            </a:r>
            <a:endParaRPr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 Nhà sản xuất máy ép</a:t>
            </a:r>
            <a:endParaRPr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 Nhà sản xuất máy móc xây dựng</a:t>
            </a:r>
            <a:endParaRPr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 Nhà sản xuất thiết bị xử lý nước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012110-7DFD-44C7-BBEA-DAF87A3D9FE6}"/>
              </a:ext>
            </a:extLst>
          </p:cNvPr>
          <p:cNvSpPr txBox="1"/>
          <p:nvPr/>
        </p:nvSpPr>
        <p:spPr>
          <a:xfrm>
            <a:off x="380875" y="73891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vi-vn" sz="2800" dirty="0">
                <a:ea typeface="BIZ UDPゴシック" panose="020B0400000000000000" pitchFamily="50" charset="-128"/>
              </a:rPr>
              <a:t>Lĩnh vực kinh doanh</a:t>
            </a:r>
            <a:endParaRPr kumimoji="1" lang="ja-JP" altLang="en-US" sz="2800" dirty="0"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59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A2402E-235A-46B9-8B66-5B3A289BE521}"/>
              </a:ext>
            </a:extLst>
          </p:cNvPr>
          <p:cNvSpPr txBox="1"/>
          <p:nvPr/>
        </p:nvSpPr>
        <p:spPr>
          <a:xfrm>
            <a:off x="380875" y="642787"/>
            <a:ext cx="886945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vi-vn" sz="1600" b="1" dirty="0">
                <a:ea typeface="BIZ UDPゴシック" panose="020B0400000000000000" pitchFamily="50" charset="-128"/>
              </a:rPr>
              <a:t>Gang (FC, FCD)</a:t>
            </a:r>
          </a:p>
          <a:p>
            <a:pPr marL="914400" indent="-914400" rtl="0"/>
            <a:r>
              <a:rPr lang="vi-vn" sz="1600" dirty="0">
                <a:ea typeface="BIZ UDPゴシック" panose="020B0400000000000000" pitchFamily="50" charset="-128"/>
              </a:rPr>
              <a:t>	Xử lý những mặt hàng nhỏ có trọng lượng riêng vài kg cho đến những sản phẩm tương đối lớn có trọng lượng riêng lên đến 5 tấn.</a:t>
            </a:r>
            <a:endParaRPr kumimoji="1"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	Đặc biệt là các công ty có thể chế tạo các sản phẩm đúc có kích cỡ từ 500kg trở lên.</a:t>
            </a:r>
            <a:endParaRPr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	Nếu cũng có thể gia công, vui lòng cung cấp thông tin chi tiết về máy gia công.</a:t>
            </a:r>
            <a:endParaRPr lang="en-US" altLang="ja-JP" sz="1600" dirty="0">
              <a:ea typeface="BIZ UDPゴシック" panose="020B0400000000000000" pitchFamily="50" charset="-128"/>
            </a:endParaRPr>
          </a:p>
          <a:p>
            <a:pPr rtl="0"/>
            <a:endParaRPr lang="en-US" altLang="ja-JP" sz="1600" b="1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b="1" dirty="0">
                <a:ea typeface="BIZ UDPゴシック" panose="020B0400000000000000" pitchFamily="50" charset="-128"/>
              </a:rPr>
              <a:t>Thép đúc (sê-ri SCW, sê-ri bằng thép không gỉ)</a:t>
            </a: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	Nhà máy có thể xử lý sản phẩm có trọng lượng riêng từ vài chục kg đến khoảng 2t</a:t>
            </a:r>
            <a:endParaRPr kumimoji="1"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	Nếu có nhà máy nào có thể xử lý tới khoảng 50 tấn, hãy giới thiệu cho chúng tôi.</a:t>
            </a:r>
            <a:endParaRPr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	Nếu cũng có thể gia công, vui lòng cung cấp thông tin chi tiết về máy gia công.</a:t>
            </a:r>
            <a:endParaRPr lang="en-US" altLang="ja-JP" sz="1600" dirty="0">
              <a:ea typeface="BIZ UDPゴシック" panose="020B0400000000000000" pitchFamily="50" charset="-128"/>
            </a:endParaRPr>
          </a:p>
          <a:p>
            <a:pPr rtl="0"/>
            <a:endParaRPr kumimoji="1"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b="1" dirty="0">
                <a:ea typeface="BIZ UDPゴシック" panose="020B0400000000000000" pitchFamily="50" charset="-128"/>
              </a:rPr>
              <a:t>Nhà máy gia công kim loại tấm</a:t>
            </a:r>
            <a:r>
              <a:rPr lang="ja-JP" altLang="en-US" sz="1600" b="1" dirty="0">
                <a:ea typeface="BIZ UDPゴシック" panose="020B0400000000000000" pitchFamily="50" charset="-128"/>
              </a:rPr>
              <a:t> </a:t>
            </a:r>
            <a:r>
              <a:rPr lang="vi-vn" sz="1600" b="1" dirty="0">
                <a:ea typeface="BIZ UDPゴシック" panose="020B0400000000000000" pitchFamily="50" charset="-128"/>
              </a:rPr>
              <a:t>(SS, SUS)</a:t>
            </a: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	Công ty có khả năng hàn, lắp ráp, gia công kim loại tấm, v.v...</a:t>
            </a:r>
            <a:endParaRPr kumimoji="1" lang="en-US" altLang="ja-JP" sz="1600" dirty="0">
              <a:ea typeface="BIZ UDPゴシック" panose="020B0400000000000000" pitchFamily="50" charset="-128"/>
            </a:endParaRPr>
          </a:p>
          <a:p>
            <a:pPr marL="914400" indent="-914400" rtl="0"/>
            <a:r>
              <a:rPr lang="vi-vn" sz="1600" dirty="0">
                <a:ea typeface="BIZ UDPゴシック" panose="020B0400000000000000" pitchFamily="50" charset="-128"/>
              </a:rPr>
              <a:t>	Từ các công trình xây dựng quy mô lớn cho đến các linh kiện nhỏ được sử dụng trong máy móc xây dựng.</a:t>
            </a:r>
            <a:endParaRPr lang="en-US" altLang="ja-JP" sz="1600" dirty="0">
              <a:ea typeface="BIZ UDPゴシック" panose="020B0400000000000000" pitchFamily="50" charset="-128"/>
            </a:endParaRPr>
          </a:p>
          <a:p>
            <a:pPr marL="914400" indent="-914400" rtl="0"/>
            <a:r>
              <a:rPr lang="vi-vn" sz="1600" dirty="0">
                <a:ea typeface="BIZ UDPゴシック" panose="020B0400000000000000" pitchFamily="50" charset="-128"/>
              </a:rPr>
              <a:t>	Chúng tôi cũng muốn xác nhận xem việc quản lý chất lượng đang được thực hiện như thế nào trong nội bộ công ty.</a:t>
            </a:r>
            <a:endParaRPr kumimoji="1" lang="en-US" altLang="ja-JP" sz="1600" dirty="0">
              <a:ea typeface="BIZ UDPゴシック" panose="020B0400000000000000" pitchFamily="50" charset="-128"/>
            </a:endParaRPr>
          </a:p>
          <a:p>
            <a:pPr rtl="0"/>
            <a:endParaRPr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b="1" dirty="0">
                <a:ea typeface="BIZ UDPゴシック" panose="020B0400000000000000" pitchFamily="50" charset="-128"/>
              </a:rPr>
              <a:t>Phế liệu đúc</a:t>
            </a:r>
            <a:endParaRPr kumimoji="1" lang="en-US" altLang="ja-JP" sz="1600" b="1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 	Công ty xử lý phế liệu sử dụng tại nhà máy đúc gang</a:t>
            </a:r>
            <a:endParaRPr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            </a:t>
            </a:r>
            <a:r>
              <a:rPr lang="en-US" sz="1600" dirty="0">
                <a:ea typeface="BIZ UDPゴシック" panose="020B0400000000000000" pitchFamily="50" charset="-128"/>
              </a:rPr>
              <a:t>    </a:t>
            </a:r>
            <a:r>
              <a:rPr lang="vi-vn" sz="1600" dirty="0">
                <a:ea typeface="BIZ UDPゴシック" panose="020B0400000000000000" pitchFamily="50" charset="-128"/>
              </a:rPr>
              <a:t>Sản phẩm Low-Mn có kích thước từ khoảng 200mm x 200mm x 20mm trở xuống</a:t>
            </a:r>
            <a:endParaRPr lang="en-US" altLang="ja-JP" sz="1600" dirty="0">
              <a:ea typeface="BIZ UDPゴシック" panose="020B0400000000000000" pitchFamily="50" charset="-128"/>
            </a:endParaRPr>
          </a:p>
          <a:p>
            <a:pPr rtl="0"/>
            <a:endParaRPr kumimoji="1"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b="1" dirty="0">
                <a:ea typeface="BIZ UDPゴシック" panose="020B0400000000000000" pitchFamily="50" charset="-128"/>
              </a:rPr>
              <a:t>Vật liệu nông nghiệp</a:t>
            </a:r>
            <a:endParaRPr lang="en-US" altLang="ja-JP" sz="1600" b="1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	Nhà máy chế biến xơ dừa để sản xuất đất trồng dùng cho nông nghiệp.</a:t>
            </a:r>
            <a:endParaRPr kumimoji="1" lang="en-US" altLang="ja-JP" sz="1600" dirty="0">
              <a:ea typeface="BIZ UDPゴシック" panose="020B0400000000000000" pitchFamily="50" charset="-128"/>
            </a:endParaRPr>
          </a:p>
          <a:p>
            <a:pPr rtl="0"/>
            <a:r>
              <a:rPr lang="vi-vn" sz="1600" dirty="0">
                <a:ea typeface="BIZ UDPゴシック" panose="020B0400000000000000" pitchFamily="50" charset="-128"/>
              </a:rPr>
              <a:t>            </a:t>
            </a:r>
            <a:r>
              <a:rPr lang="en-US" sz="1600" dirty="0">
                <a:ea typeface="BIZ UDPゴシック" panose="020B0400000000000000" pitchFamily="50" charset="-128"/>
              </a:rPr>
              <a:t>    </a:t>
            </a:r>
            <a:r>
              <a:rPr lang="vi-vn" sz="1600" dirty="0">
                <a:ea typeface="BIZ UDPゴシック" panose="020B0400000000000000" pitchFamily="50" charset="-128"/>
              </a:rPr>
              <a:t>Loại than bùn, sản phẩm nén thấp</a:t>
            </a:r>
            <a:endParaRPr kumimoji="1" lang="en-US" altLang="ja-JP" sz="1600" dirty="0"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012110-7DFD-44C7-BBEA-DAF87A3D9FE6}"/>
              </a:ext>
            </a:extLst>
          </p:cNvPr>
          <p:cNvSpPr txBox="1"/>
          <p:nvPr/>
        </p:nvSpPr>
        <p:spPr>
          <a:xfrm>
            <a:off x="347009" y="65423"/>
            <a:ext cx="842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vi-vn" sz="2800" dirty="0">
                <a:ea typeface="BIZ UDPゴシック" panose="020B0400000000000000" pitchFamily="50" charset="-128"/>
              </a:rPr>
              <a:t>Nội dung chi tiết mong muốn đàm phán thương mại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3C46C5-B6EF-425B-A370-5EE1D746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33" y="4987746"/>
            <a:ext cx="2421092" cy="184095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20315A5-DF68-4502-8053-43D88BFCC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33" y="682817"/>
            <a:ext cx="2421093" cy="18158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995220F-288F-416F-A21B-C5995746A4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r="14050"/>
          <a:stretch/>
        </p:blipFill>
        <p:spPr>
          <a:xfrm rot="5400000">
            <a:off x="9592401" y="2503763"/>
            <a:ext cx="2016356" cy="242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1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cbe26a-975e-46fc-8458-23e1a444750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C6776C1FB5B4A4E9058A8F4CE335D81" ma:contentTypeVersion="13" ma:contentTypeDescription="新しいドキュメントを作成します。" ma:contentTypeScope="" ma:versionID="8af038ebd09093da98351e3644919111">
  <xsd:schema xmlns:xsd="http://www.w3.org/2001/XMLSchema" xmlns:xs="http://www.w3.org/2001/XMLSchema" xmlns:p="http://schemas.microsoft.com/office/2006/metadata/properties" xmlns:ns2="52cbe26a-975e-46fc-8458-23e1a444750d" targetNamespace="http://schemas.microsoft.com/office/2006/metadata/properties" ma:root="true" ma:fieldsID="b36a257d470f1cedefc211b0af3277fa" ns2:_="">
    <xsd:import namespace="52cbe26a-975e-46fc-8458-23e1a4447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be26a-975e-46fc-8458-23e1a4447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149f108b-3949-4bef-8d7c-90a57c6988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1CE989-9B46-48A6-B47E-D50F1FEC6890}">
  <ds:schemaRefs>
    <ds:schemaRef ds:uri="http://schemas.microsoft.com/office/2006/metadata/properties"/>
    <ds:schemaRef ds:uri="http://schemas.microsoft.com/office/infopath/2007/PartnerControls"/>
    <ds:schemaRef ds:uri="52cbe26a-975e-46fc-8458-23e1a444750d"/>
  </ds:schemaRefs>
</ds:datastoreItem>
</file>

<file path=customXml/itemProps2.xml><?xml version="1.0" encoding="utf-8"?>
<ds:datastoreItem xmlns:ds="http://schemas.openxmlformats.org/officeDocument/2006/customXml" ds:itemID="{8A3AED8E-67DB-463A-9496-E56D8FF3B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be26a-975e-46fc-8458-23e1a4447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602475-B41D-4CDD-BC39-81DCF76687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601</Words>
  <Application>Microsoft Office PowerPoint</Application>
  <PresentationFormat>ワイド画面</PresentationFormat>
  <Paragraphs>77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Arial</vt:lpstr>
      <vt:lpstr>Arial Narrow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阿部 好伸</dc:creator>
  <cp:lastModifiedBy>SARUGAKU Suminori [猿樂 純憲]</cp:lastModifiedBy>
  <cp:revision>21</cp:revision>
  <cp:lastPrinted>2022-11-24T02:31:30Z</cp:lastPrinted>
  <dcterms:created xsi:type="dcterms:W3CDTF">2022-11-22T00:02:49Z</dcterms:created>
  <dcterms:modified xsi:type="dcterms:W3CDTF">2022-11-30T07:44:46Z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0x0101007C6776C1FB5B4A4E9058A8F4CE335D81</vt:lpwstr>
  </property>
  <property fmtid="{D5CDD505-2E9C-101B-9397-08002B2CF9AE}" pid="3" name="MediaServiceImageTags">
    <vt:lpwstr/>
  </property>
</Properties>
</file>