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8"/>
  </p:notesMasterIdLst>
  <p:sldIdLst>
    <p:sldId id="1008" r:id="rId4"/>
    <p:sldId id="1023" r:id="rId5"/>
    <p:sldId id="351" r:id="rId6"/>
    <p:sldId id="1026" r:id="rId7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00"/>
    <a:srgbClr val="00FB00"/>
    <a:srgbClr val="8FCD4E"/>
    <a:srgbClr val="6A0000"/>
    <a:srgbClr val="FFFFFF"/>
    <a:srgbClr val="415E24"/>
    <a:srgbClr val="00ADED"/>
    <a:srgbClr val="FB0000"/>
    <a:srgbClr val="FBBD00"/>
    <a:srgbClr val="00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 /><Relationship Id="rId13" Type="http://schemas.microsoft.com/office/2016/11/relationships/changesInfo" Target="changesInfos/changesInfo1.xml" /><Relationship Id="rId3" Type="http://schemas.openxmlformats.org/officeDocument/2006/relationships/slideMaster" Target="slideMasters/slideMaster1.xml" /><Relationship Id="rId7" Type="http://schemas.openxmlformats.org/officeDocument/2006/relationships/slide" Target="slides/slide4.xml" /><Relationship Id="rId12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theme" Target="theme/theme1.xml" /><Relationship Id="rId5" Type="http://schemas.openxmlformats.org/officeDocument/2006/relationships/slide" Target="slides/slide2.xml" /><Relationship Id="rId10" Type="http://schemas.openxmlformats.org/officeDocument/2006/relationships/viewProps" Target="viewProps.xml" /><Relationship Id="rId4" Type="http://schemas.openxmlformats.org/officeDocument/2006/relationships/slide" Target="slides/slide1.xml" /><Relationship Id="rId9" Type="http://schemas.openxmlformats.org/officeDocument/2006/relationships/presProps" Target="pres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UGAKU Suminori [猿樂 純憲]" userId="80c8712f-ced8-40af-8fd1-79a565f9cf57" providerId="ADAL" clId="{4A09A0C0-AB92-45E4-B2F6-0D03B03CC7E0}"/>
    <pc:docChg chg="undo custSel modSld">
      <pc:chgData name="SARUGAKU Suminori [猿樂 純憲]" userId="80c8712f-ced8-40af-8fd1-79a565f9cf57" providerId="ADAL" clId="{4A09A0C0-AB92-45E4-B2F6-0D03B03CC7E0}" dt="2022-12-01T07:11:26.347" v="816" actId="1076"/>
      <pc:docMkLst>
        <pc:docMk/>
      </pc:docMkLst>
      <pc:sldChg chg="modSp mod">
        <pc:chgData name="SARUGAKU Suminori [猿樂 純憲]" userId="80c8712f-ced8-40af-8fd1-79a565f9cf57" providerId="ADAL" clId="{4A09A0C0-AB92-45E4-B2F6-0D03B03CC7E0}" dt="2022-12-01T06:57:06.027" v="598" actId="14100"/>
        <pc:sldMkLst>
          <pc:docMk/>
          <pc:sldMk cId="1913165452" sldId="351"/>
        </pc:sldMkLst>
        <pc:spChg chg="mod">
          <ac:chgData name="SARUGAKU Suminori [猿樂 純憲]" userId="80c8712f-ced8-40af-8fd1-79a565f9cf57" providerId="ADAL" clId="{4A09A0C0-AB92-45E4-B2F6-0D03B03CC7E0}" dt="2022-12-01T06:56:21.121" v="597" actId="255"/>
          <ac:spMkLst>
            <pc:docMk/>
            <pc:sldMk cId="1913165452" sldId="351"/>
            <ac:spMk id="26" creationId="{127F1EB2-B89D-41E8-AA41-AA39D5B79234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30" creationId="{99B9CEA0-F739-4BB7-B2BB-51F60A07AC7B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31" creationId="{4438D0CF-FE2C-4EBF-82D5-949EE0D0E426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32" creationId="{057EDF68-57D1-4A1A-ABE9-3F701A28C13C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51" creationId="{00000000-0008-0000-0000-00008D000000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52" creationId="{00000000-0008-0000-0000-0000D3000000}"/>
          </ac:spMkLst>
        </pc:spChg>
        <pc:spChg chg="mod">
          <ac:chgData name="SARUGAKU Suminori [猿樂 純憲]" userId="80c8712f-ced8-40af-8fd1-79a565f9cf57" providerId="ADAL" clId="{4A09A0C0-AB92-45E4-B2F6-0D03B03CC7E0}" dt="2022-12-01T06:57:06.027" v="598" actId="14100"/>
          <ac:spMkLst>
            <pc:docMk/>
            <pc:sldMk cId="1913165452" sldId="351"/>
            <ac:spMk id="53" creationId="{00000000-0008-0000-0000-0000D4000000}"/>
          </ac:spMkLst>
        </pc:spChg>
        <pc:grpChg chg="mod">
          <ac:chgData name="SARUGAKU Suminori [猿樂 純憲]" userId="80c8712f-ced8-40af-8fd1-79a565f9cf57" providerId="ADAL" clId="{4A09A0C0-AB92-45E4-B2F6-0D03B03CC7E0}" dt="2022-12-01T06:57:06.027" v="598" actId="14100"/>
          <ac:grpSpMkLst>
            <pc:docMk/>
            <pc:sldMk cId="1913165452" sldId="351"/>
            <ac:grpSpMk id="3" creationId="{E397C1DA-DD4E-4720-A1B3-FAFABCD4D1B6}"/>
          </ac:grpSpMkLst>
        </pc:grpChg>
        <pc:grpChg chg="mod">
          <ac:chgData name="SARUGAKU Suminori [猿樂 純憲]" userId="80c8712f-ced8-40af-8fd1-79a565f9cf57" providerId="ADAL" clId="{4A09A0C0-AB92-45E4-B2F6-0D03B03CC7E0}" dt="2022-12-01T06:57:06.027" v="598" actId="14100"/>
          <ac:grpSpMkLst>
            <pc:docMk/>
            <pc:sldMk cId="1913165452" sldId="351"/>
            <ac:grpSpMk id="42" creationId="{98CDC149-DFD9-4D7E-A34B-61D9EDB92017}"/>
          </ac:grpSpMkLst>
        </pc:grp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6" creationId="{8737C5AE-4A59-4DF2-9AF2-8158C37342CA}"/>
          </ac:picMkLst>
        </pc:pic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10" creationId="{8F88115E-1801-40E0-B4B3-5841118C4FDB}"/>
          </ac:picMkLst>
        </pc:pic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28" creationId="{264CC0CC-2F0D-484D-BB2E-683AC790A08C}"/>
          </ac:picMkLst>
        </pc:pic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36" creationId="{693C6741-4F73-409D-86AB-58890B5DAB7D}"/>
          </ac:picMkLst>
        </pc:pic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46" creationId="{00000000-0008-0000-0000-000078000000}"/>
          </ac:picMkLst>
        </pc:picChg>
        <pc:picChg chg="mod">
          <ac:chgData name="SARUGAKU Suminori [猿樂 純憲]" userId="80c8712f-ced8-40af-8fd1-79a565f9cf57" providerId="ADAL" clId="{4A09A0C0-AB92-45E4-B2F6-0D03B03CC7E0}" dt="2022-12-01T06:57:06.027" v="598" actId="14100"/>
          <ac:picMkLst>
            <pc:docMk/>
            <pc:sldMk cId="1913165452" sldId="351"/>
            <ac:picMk id="56" creationId="{310D7C13-95B5-438E-AD22-EBFE21D39B2D}"/>
          </ac:picMkLst>
        </pc:pic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49" creationId="{00000000-0008-0000-0000-00007C000000}"/>
          </ac:cxnSpMkLst>
        </pc:cxn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50" creationId="{00000000-0008-0000-0000-00007E000000}"/>
          </ac:cxnSpMkLst>
        </pc:cxn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54" creationId="{00000000-0008-0000-0000-000023010000}"/>
          </ac:cxnSpMkLst>
        </pc:cxn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55" creationId="{00000000-0008-0000-0000-000024010000}"/>
          </ac:cxnSpMkLst>
        </pc:cxn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57" creationId="{00000000-0008-0000-0000-000022010000}"/>
          </ac:cxnSpMkLst>
        </pc:cxnChg>
        <pc:cxnChg chg="mod">
          <ac:chgData name="SARUGAKU Suminori [猿樂 純憲]" userId="80c8712f-ced8-40af-8fd1-79a565f9cf57" providerId="ADAL" clId="{4A09A0C0-AB92-45E4-B2F6-0D03B03CC7E0}" dt="2022-12-01T06:57:06.027" v="598" actId="14100"/>
          <ac:cxnSpMkLst>
            <pc:docMk/>
            <pc:sldMk cId="1913165452" sldId="351"/>
            <ac:cxnSpMk id="58" creationId="{00000000-0008-0000-0000-000025010000}"/>
          </ac:cxnSpMkLst>
        </pc:cxnChg>
      </pc:sldChg>
      <pc:sldChg chg="addSp delSp modSp mod setBg">
        <pc:chgData name="SARUGAKU Suminori [猿樂 純憲]" userId="80c8712f-ced8-40af-8fd1-79a565f9cf57" providerId="ADAL" clId="{4A09A0C0-AB92-45E4-B2F6-0D03B03CC7E0}" dt="2022-12-01T07:11:26.347" v="816" actId="1076"/>
        <pc:sldMkLst>
          <pc:docMk/>
          <pc:sldMk cId="2517372107" sldId="1008"/>
        </pc:sldMkLst>
        <pc:spChg chg="mod">
          <ac:chgData name="SARUGAKU Suminori [猿樂 純憲]" userId="80c8712f-ced8-40af-8fd1-79a565f9cf57" providerId="ADAL" clId="{4A09A0C0-AB92-45E4-B2F6-0D03B03CC7E0}" dt="2022-12-01T05:34:46.691" v="4" actId="1035"/>
          <ac:spMkLst>
            <pc:docMk/>
            <pc:sldMk cId="2517372107" sldId="1008"/>
            <ac:spMk id="7" creationId="{18782D49-F934-45C6-8519-026AE0F76606}"/>
          </ac:spMkLst>
        </pc:spChg>
        <pc:spChg chg="mod ord">
          <ac:chgData name="SARUGAKU Suminori [猿樂 純憲]" userId="80c8712f-ced8-40af-8fd1-79a565f9cf57" providerId="ADAL" clId="{4A09A0C0-AB92-45E4-B2F6-0D03B03CC7E0}" dt="2022-12-01T06:43:30.297" v="489" actId="1076"/>
          <ac:spMkLst>
            <pc:docMk/>
            <pc:sldMk cId="2517372107" sldId="1008"/>
            <ac:spMk id="9" creationId="{51F87DEF-80CA-25A2-8714-C9C2768BEFE3}"/>
          </ac:spMkLst>
        </pc:spChg>
        <pc:spChg chg="add del mod ord">
          <ac:chgData name="SARUGAKU Suminori [猿樂 純憲]" userId="80c8712f-ced8-40af-8fd1-79a565f9cf57" providerId="ADAL" clId="{4A09A0C0-AB92-45E4-B2F6-0D03B03CC7E0}" dt="2022-12-01T07:11:26.347" v="816" actId="1076"/>
          <ac:spMkLst>
            <pc:docMk/>
            <pc:sldMk cId="2517372107" sldId="1008"/>
            <ac:spMk id="10" creationId="{DAFF8D78-0B06-9248-7D1C-CC3308145B6F}"/>
          </ac:spMkLst>
        </pc:spChg>
        <pc:spChg chg="mod">
          <ac:chgData name="SARUGAKU Suminori [猿樂 純憲]" userId="80c8712f-ced8-40af-8fd1-79a565f9cf57" providerId="ADAL" clId="{4A09A0C0-AB92-45E4-B2F6-0D03B03CC7E0}" dt="2022-12-01T05:53:14.680" v="7" actId="20577"/>
          <ac:spMkLst>
            <pc:docMk/>
            <pc:sldMk cId="2517372107" sldId="1008"/>
            <ac:spMk id="17" creationId="{B9D2A0B0-9CB6-43E8-BA6D-5F27C7E4478C}"/>
          </ac:spMkLst>
        </pc:spChg>
        <pc:spChg chg="mod ord">
          <ac:chgData name="SARUGAKU Suminori [猿樂 純憲]" userId="80c8712f-ced8-40af-8fd1-79a565f9cf57" providerId="ADAL" clId="{4A09A0C0-AB92-45E4-B2F6-0D03B03CC7E0}" dt="2022-12-01T06:38:30.596" v="465" actId="1076"/>
          <ac:spMkLst>
            <pc:docMk/>
            <pc:sldMk cId="2517372107" sldId="1008"/>
            <ac:spMk id="25" creationId="{CD1E77B8-6A86-08F3-28F4-2D84FAA51977}"/>
          </ac:spMkLst>
        </pc:spChg>
        <pc:spChg chg="mod ord">
          <ac:chgData name="SARUGAKU Suminori [猿樂 純憲]" userId="80c8712f-ced8-40af-8fd1-79a565f9cf57" providerId="ADAL" clId="{4A09A0C0-AB92-45E4-B2F6-0D03B03CC7E0}" dt="2022-12-01T06:52:30.117" v="554" actId="1076"/>
          <ac:spMkLst>
            <pc:docMk/>
            <pc:sldMk cId="2517372107" sldId="1008"/>
            <ac:spMk id="26" creationId="{689005CC-36D8-F2C9-248E-4DA1C0B4368A}"/>
          </ac:spMkLst>
        </pc:spChg>
        <pc:spChg chg="mod ord">
          <ac:chgData name="SARUGAKU Suminori [猿樂 純憲]" userId="80c8712f-ced8-40af-8fd1-79a565f9cf57" providerId="ADAL" clId="{4A09A0C0-AB92-45E4-B2F6-0D03B03CC7E0}" dt="2022-12-01T06:47:48.676" v="514" actId="1076"/>
          <ac:spMkLst>
            <pc:docMk/>
            <pc:sldMk cId="2517372107" sldId="1008"/>
            <ac:spMk id="29" creationId="{CF6D6D83-9996-09F3-F4ED-97E315B8B14C}"/>
          </ac:spMkLst>
        </pc:spChg>
        <pc:spChg chg="mod">
          <ac:chgData name="SARUGAKU Suminori [猿樂 純憲]" userId="80c8712f-ced8-40af-8fd1-79a565f9cf57" providerId="ADAL" clId="{4A09A0C0-AB92-45E4-B2F6-0D03B03CC7E0}" dt="2022-12-01T07:11:00.911" v="813" actId="1037"/>
          <ac:spMkLst>
            <pc:docMk/>
            <pc:sldMk cId="2517372107" sldId="1008"/>
            <ac:spMk id="32" creationId="{A5AD7AED-1E05-219A-C1AD-8DEF50CB2F75}"/>
          </ac:spMkLst>
        </pc:spChg>
        <pc:spChg chg="mod">
          <ac:chgData name="SARUGAKU Suminori [猿樂 純憲]" userId="80c8712f-ced8-40af-8fd1-79a565f9cf57" providerId="ADAL" clId="{4A09A0C0-AB92-45E4-B2F6-0D03B03CC7E0}" dt="2022-12-01T07:10:37.122" v="795" actId="14100"/>
          <ac:spMkLst>
            <pc:docMk/>
            <pc:sldMk cId="2517372107" sldId="1008"/>
            <ac:spMk id="33" creationId="{4FE665AE-7BBC-1FCD-D8CC-5671B3E23354}"/>
          </ac:spMkLst>
        </pc:spChg>
        <pc:spChg chg="add del mod">
          <ac:chgData name="SARUGAKU Suminori [猿樂 純憲]" userId="80c8712f-ced8-40af-8fd1-79a565f9cf57" providerId="ADAL" clId="{4A09A0C0-AB92-45E4-B2F6-0D03B03CC7E0}" dt="2022-12-01T06:22:52.066" v="329" actId="11529"/>
          <ac:spMkLst>
            <pc:docMk/>
            <pc:sldMk cId="2517372107" sldId="1008"/>
            <ac:spMk id="214" creationId="{70E23FAB-E59F-4D0F-DFB5-D7595F1CB2DE}"/>
          </ac:spMkLst>
        </pc:spChg>
        <pc:spChg chg="add del mod">
          <ac:chgData name="SARUGAKU Suminori [猿樂 純憲]" userId="80c8712f-ced8-40af-8fd1-79a565f9cf57" providerId="ADAL" clId="{4A09A0C0-AB92-45E4-B2F6-0D03B03CC7E0}" dt="2022-12-01T06:23:52.622" v="335" actId="11529"/>
          <ac:spMkLst>
            <pc:docMk/>
            <pc:sldMk cId="2517372107" sldId="1008"/>
            <ac:spMk id="215" creationId="{D4CBA6ED-6369-0957-6534-7634B0D04B1A}"/>
          </ac:spMkLst>
        </pc:spChg>
        <pc:spChg chg="add del mod">
          <ac:chgData name="SARUGAKU Suminori [猿樂 純憲]" userId="80c8712f-ced8-40af-8fd1-79a565f9cf57" providerId="ADAL" clId="{4A09A0C0-AB92-45E4-B2F6-0D03B03CC7E0}" dt="2022-12-01T06:24:16.571" v="339" actId="11529"/>
          <ac:spMkLst>
            <pc:docMk/>
            <pc:sldMk cId="2517372107" sldId="1008"/>
            <ac:spMk id="216" creationId="{F99C5A84-4476-68CB-5747-229C170F95D8}"/>
          </ac:spMkLst>
        </pc:spChg>
        <pc:spChg chg="add del">
          <ac:chgData name="SARUGAKU Suminori [猿樂 純憲]" userId="80c8712f-ced8-40af-8fd1-79a565f9cf57" providerId="ADAL" clId="{4A09A0C0-AB92-45E4-B2F6-0D03B03CC7E0}" dt="2022-12-01T06:24:34.686" v="341" actId="11529"/>
          <ac:spMkLst>
            <pc:docMk/>
            <pc:sldMk cId="2517372107" sldId="1008"/>
            <ac:spMk id="217" creationId="{99FD7492-D23D-188F-4EFE-2E4D2CB10237}"/>
          </ac:spMkLst>
        </pc:spChg>
        <pc:spChg chg="add del mod">
          <ac:chgData name="SARUGAKU Suminori [猿樂 純憲]" userId="80c8712f-ced8-40af-8fd1-79a565f9cf57" providerId="ADAL" clId="{4A09A0C0-AB92-45E4-B2F6-0D03B03CC7E0}" dt="2022-12-01T06:25:35.794" v="347" actId="478"/>
          <ac:spMkLst>
            <pc:docMk/>
            <pc:sldMk cId="2517372107" sldId="1008"/>
            <ac:spMk id="218" creationId="{6FD938AF-B20C-8A65-EF26-8FEEC10D76CB}"/>
          </ac:spMkLst>
        </pc:spChg>
        <pc:spChg chg="add del mod">
          <ac:chgData name="SARUGAKU Suminori [猿樂 純憲]" userId="80c8712f-ced8-40af-8fd1-79a565f9cf57" providerId="ADAL" clId="{4A09A0C0-AB92-45E4-B2F6-0D03B03CC7E0}" dt="2022-12-01T06:27:25.740" v="354" actId="478"/>
          <ac:spMkLst>
            <pc:docMk/>
            <pc:sldMk cId="2517372107" sldId="1008"/>
            <ac:spMk id="219" creationId="{53A8D252-E890-DA00-6F57-353B400F9738}"/>
          </ac:spMkLst>
        </pc:spChg>
        <pc:spChg chg="add del mod">
          <ac:chgData name="SARUGAKU Suminori [猿樂 純憲]" userId="80c8712f-ced8-40af-8fd1-79a565f9cf57" providerId="ADAL" clId="{4A09A0C0-AB92-45E4-B2F6-0D03B03CC7E0}" dt="2022-12-01T06:29:10.055" v="377" actId="478"/>
          <ac:spMkLst>
            <pc:docMk/>
            <pc:sldMk cId="2517372107" sldId="1008"/>
            <ac:spMk id="220" creationId="{4FACD5E2-9FA6-76B3-82B9-871276711A57}"/>
          </ac:spMkLst>
        </pc:spChg>
        <pc:spChg chg="add del mod">
          <ac:chgData name="SARUGAKU Suminori [猿樂 純憲]" userId="80c8712f-ced8-40af-8fd1-79a565f9cf57" providerId="ADAL" clId="{4A09A0C0-AB92-45E4-B2F6-0D03B03CC7E0}" dt="2022-12-01T06:31:19.704" v="389" actId="11529"/>
          <ac:spMkLst>
            <pc:docMk/>
            <pc:sldMk cId="2517372107" sldId="1008"/>
            <ac:spMk id="221" creationId="{511E854E-CF16-4C36-4E7A-D256E6CE782C}"/>
          </ac:spMkLst>
        </pc:spChg>
        <pc:spChg chg="add del mod">
          <ac:chgData name="SARUGAKU Suminori [猿樂 純憲]" userId="80c8712f-ced8-40af-8fd1-79a565f9cf57" providerId="ADAL" clId="{4A09A0C0-AB92-45E4-B2F6-0D03B03CC7E0}" dt="2022-12-01T06:32:18.506" v="397" actId="478"/>
          <ac:spMkLst>
            <pc:docMk/>
            <pc:sldMk cId="2517372107" sldId="1008"/>
            <ac:spMk id="222" creationId="{0B653C65-84F7-D2E6-30A6-E266D3B965B0}"/>
          </ac:spMkLst>
        </pc:spChg>
        <pc:spChg chg="add del">
          <ac:chgData name="SARUGAKU Suminori [猿樂 純憲]" userId="80c8712f-ced8-40af-8fd1-79a565f9cf57" providerId="ADAL" clId="{4A09A0C0-AB92-45E4-B2F6-0D03B03CC7E0}" dt="2022-12-01T06:33:41.080" v="399" actId="478"/>
          <ac:spMkLst>
            <pc:docMk/>
            <pc:sldMk cId="2517372107" sldId="1008"/>
            <ac:spMk id="223" creationId="{BA121591-7162-FD23-A40A-2DD08CB4CA0B}"/>
          </ac:spMkLst>
        </pc:spChg>
        <pc:spChg chg="add del">
          <ac:chgData name="SARUGAKU Suminori [猿樂 純憲]" userId="80c8712f-ced8-40af-8fd1-79a565f9cf57" providerId="ADAL" clId="{4A09A0C0-AB92-45E4-B2F6-0D03B03CC7E0}" dt="2022-12-01T06:34:02.919" v="401" actId="11529"/>
          <ac:spMkLst>
            <pc:docMk/>
            <pc:sldMk cId="2517372107" sldId="1008"/>
            <ac:spMk id="224" creationId="{216B2367-7389-B500-02B6-E9CCAA8E21F9}"/>
          </ac:spMkLst>
        </pc:spChg>
        <pc:spChg chg="add del mod">
          <ac:chgData name="SARUGAKU Suminori [猿樂 純憲]" userId="80c8712f-ced8-40af-8fd1-79a565f9cf57" providerId="ADAL" clId="{4A09A0C0-AB92-45E4-B2F6-0D03B03CC7E0}" dt="2022-12-01T06:37:28.351" v="459" actId="11529"/>
          <ac:spMkLst>
            <pc:docMk/>
            <pc:sldMk cId="2517372107" sldId="1008"/>
            <ac:spMk id="225" creationId="{21912FC5-4AFC-0E91-74C4-2E61ADA0C10A}"/>
          </ac:spMkLst>
        </pc:spChg>
        <pc:spChg chg="add mod">
          <ac:chgData name="SARUGAKU Suminori [猿樂 純憲]" userId="80c8712f-ced8-40af-8fd1-79a565f9cf57" providerId="ADAL" clId="{4A09A0C0-AB92-45E4-B2F6-0D03B03CC7E0}" dt="2022-12-01T06:38:11.340" v="462" actId="2085"/>
          <ac:spMkLst>
            <pc:docMk/>
            <pc:sldMk cId="2517372107" sldId="1008"/>
            <ac:spMk id="226" creationId="{2496FDD4-5E47-2D1B-37B6-56CF20151381}"/>
          </ac:spMkLst>
        </pc:spChg>
        <pc:spChg chg="add mod">
          <ac:chgData name="SARUGAKU Suminori [猿樂 純憲]" userId="80c8712f-ced8-40af-8fd1-79a565f9cf57" providerId="ADAL" clId="{4A09A0C0-AB92-45E4-B2F6-0D03B03CC7E0}" dt="2022-12-01T06:39:50.929" v="471" actId="1038"/>
          <ac:spMkLst>
            <pc:docMk/>
            <pc:sldMk cId="2517372107" sldId="1008"/>
            <ac:spMk id="227" creationId="{D808C513-36B2-B298-C255-EB2A469FAD11}"/>
          </ac:spMkLst>
        </pc:spChg>
        <pc:spChg chg="add del mod">
          <ac:chgData name="SARUGAKU Suminori [猿樂 純憲]" userId="80c8712f-ced8-40af-8fd1-79a565f9cf57" providerId="ADAL" clId="{4A09A0C0-AB92-45E4-B2F6-0D03B03CC7E0}" dt="2022-12-01T06:41:17.884" v="477" actId="478"/>
          <ac:spMkLst>
            <pc:docMk/>
            <pc:sldMk cId="2517372107" sldId="1008"/>
            <ac:spMk id="228" creationId="{169F8074-9085-4CF7-4C96-0884D6959AE7}"/>
          </ac:spMkLst>
        </pc:spChg>
        <pc:spChg chg="add del mod">
          <ac:chgData name="SARUGAKU Suminori [猿樂 純憲]" userId="80c8712f-ced8-40af-8fd1-79a565f9cf57" providerId="ADAL" clId="{4A09A0C0-AB92-45E4-B2F6-0D03B03CC7E0}" dt="2022-12-01T06:42:23.079" v="483" actId="478"/>
          <ac:spMkLst>
            <pc:docMk/>
            <pc:sldMk cId="2517372107" sldId="1008"/>
            <ac:spMk id="229" creationId="{60B0D4C7-821C-44E0-5A90-3DEF3F1AD98C}"/>
          </ac:spMkLst>
        </pc:spChg>
        <pc:spChg chg="add del">
          <ac:chgData name="SARUGAKU Suminori [猿樂 純憲]" userId="80c8712f-ced8-40af-8fd1-79a565f9cf57" providerId="ADAL" clId="{4A09A0C0-AB92-45E4-B2F6-0D03B03CC7E0}" dt="2022-12-01T06:42:21.331" v="482" actId="478"/>
          <ac:spMkLst>
            <pc:docMk/>
            <pc:sldMk cId="2517372107" sldId="1008"/>
            <ac:spMk id="230" creationId="{3581A5C2-285B-9FDF-70A5-BA8004EA715C}"/>
          </ac:spMkLst>
        </pc:spChg>
        <pc:spChg chg="add mod">
          <ac:chgData name="SARUGAKU Suminori [猿樂 純憲]" userId="80c8712f-ced8-40af-8fd1-79a565f9cf57" providerId="ADAL" clId="{4A09A0C0-AB92-45E4-B2F6-0D03B03CC7E0}" dt="2022-12-01T06:43:17.043" v="486" actId="2085"/>
          <ac:spMkLst>
            <pc:docMk/>
            <pc:sldMk cId="2517372107" sldId="1008"/>
            <ac:spMk id="231" creationId="{06BF83C6-0610-76EC-22E9-37B6F7980B0C}"/>
          </ac:spMkLst>
        </pc:spChg>
        <pc:spChg chg="add mod">
          <ac:chgData name="SARUGAKU Suminori [猿樂 純憲]" userId="80c8712f-ced8-40af-8fd1-79a565f9cf57" providerId="ADAL" clId="{4A09A0C0-AB92-45E4-B2F6-0D03B03CC7E0}" dt="2022-12-01T06:44:11.591" v="495" actId="1038"/>
          <ac:spMkLst>
            <pc:docMk/>
            <pc:sldMk cId="2517372107" sldId="1008"/>
            <ac:spMk id="232" creationId="{4504D48A-D826-65A7-173E-467BD76BCD56}"/>
          </ac:spMkLst>
        </pc:spChg>
        <pc:spChg chg="add mod">
          <ac:chgData name="SARUGAKU Suminori [猿樂 純憲]" userId="80c8712f-ced8-40af-8fd1-79a565f9cf57" providerId="ADAL" clId="{4A09A0C0-AB92-45E4-B2F6-0D03B03CC7E0}" dt="2022-12-01T06:44:47.194" v="498" actId="2085"/>
          <ac:spMkLst>
            <pc:docMk/>
            <pc:sldMk cId="2517372107" sldId="1008"/>
            <ac:spMk id="233" creationId="{AED461D7-C0EB-59FF-B1AB-FF2D06E0EE4A}"/>
          </ac:spMkLst>
        </pc:spChg>
        <pc:spChg chg="add mod">
          <ac:chgData name="SARUGAKU Suminori [猿樂 純憲]" userId="80c8712f-ced8-40af-8fd1-79a565f9cf57" providerId="ADAL" clId="{4A09A0C0-AB92-45E4-B2F6-0D03B03CC7E0}" dt="2022-12-01T06:47:19.750" v="510" actId="1038"/>
          <ac:spMkLst>
            <pc:docMk/>
            <pc:sldMk cId="2517372107" sldId="1008"/>
            <ac:spMk id="234" creationId="{C11C0B15-F863-F09B-EBBE-872B14CE728F}"/>
          </ac:spMkLst>
        </pc:spChg>
        <pc:spChg chg="add mod">
          <ac:chgData name="SARUGAKU Suminori [猿樂 純憲]" userId="80c8712f-ced8-40af-8fd1-79a565f9cf57" providerId="ADAL" clId="{4A09A0C0-AB92-45E4-B2F6-0D03B03CC7E0}" dt="2022-12-01T06:49:02.171" v="521" actId="1035"/>
          <ac:spMkLst>
            <pc:docMk/>
            <pc:sldMk cId="2517372107" sldId="1008"/>
            <ac:spMk id="235" creationId="{B31188B9-C77B-69F2-45CD-A8E9920795CF}"/>
          </ac:spMkLst>
        </pc:spChg>
        <pc:spChg chg="add mod">
          <ac:chgData name="SARUGAKU Suminori [猿樂 純憲]" userId="80c8712f-ced8-40af-8fd1-79a565f9cf57" providerId="ADAL" clId="{4A09A0C0-AB92-45E4-B2F6-0D03B03CC7E0}" dt="2022-12-01T06:49:53.149" v="528" actId="1037"/>
          <ac:spMkLst>
            <pc:docMk/>
            <pc:sldMk cId="2517372107" sldId="1008"/>
            <ac:spMk id="236" creationId="{7EAA0B27-5D6B-27BB-8C20-E752168A475D}"/>
          </ac:spMkLst>
        </pc:spChg>
        <pc:spChg chg="add mod">
          <ac:chgData name="SARUGAKU Suminori [猿樂 純憲]" userId="80c8712f-ced8-40af-8fd1-79a565f9cf57" providerId="ADAL" clId="{4A09A0C0-AB92-45E4-B2F6-0D03B03CC7E0}" dt="2022-12-01T06:51:02.801" v="539" actId="1038"/>
          <ac:spMkLst>
            <pc:docMk/>
            <pc:sldMk cId="2517372107" sldId="1008"/>
            <ac:spMk id="237" creationId="{98518149-075C-D29A-9100-3D8459644784}"/>
          </ac:spMkLst>
        </pc:spChg>
        <pc:spChg chg="add mod">
          <ac:chgData name="SARUGAKU Suminori [猿樂 純憲]" userId="80c8712f-ced8-40af-8fd1-79a565f9cf57" providerId="ADAL" clId="{4A09A0C0-AB92-45E4-B2F6-0D03B03CC7E0}" dt="2022-12-01T06:52:15.079" v="552" actId="1035"/>
          <ac:spMkLst>
            <pc:docMk/>
            <pc:sldMk cId="2517372107" sldId="1008"/>
            <ac:spMk id="238" creationId="{5CE76721-C6C1-C123-1E09-B7DFB3159655}"/>
          </ac:spMkLst>
        </pc:spChg>
        <pc:grpChg chg="mod">
          <ac:chgData name="SARUGAKU Suminori [猿樂 純憲]" userId="80c8712f-ced8-40af-8fd1-79a565f9cf57" providerId="ADAL" clId="{4A09A0C0-AB92-45E4-B2F6-0D03B03CC7E0}" dt="2022-12-01T05:56:24.831" v="69"/>
          <ac:grpSpMkLst>
            <pc:docMk/>
            <pc:sldMk cId="2517372107" sldId="1008"/>
            <ac:grpSpMk id="35" creationId="{EA5B8149-2079-E937-9FF1-C9536F225436}"/>
          </ac:grpSpMkLst>
        </pc:grpChg>
        <pc:grpChg chg="del mod">
          <ac:chgData name="SARUGAKU Suminori [猿樂 純憲]" userId="80c8712f-ced8-40af-8fd1-79a565f9cf57" providerId="ADAL" clId="{4A09A0C0-AB92-45E4-B2F6-0D03B03CC7E0}" dt="2022-12-01T06:03:50.401" v="99"/>
          <ac:grpSpMkLst>
            <pc:docMk/>
            <pc:sldMk cId="2517372107" sldId="1008"/>
            <ac:grpSpMk id="46" creationId="{A63FB06B-2F44-2636-72F7-4E72D27B463D}"/>
          </ac:grpSpMkLst>
        </pc:grpChg>
        <pc:grpChg chg="del mod">
          <ac:chgData name="SARUGAKU Suminori [猿樂 純憲]" userId="80c8712f-ced8-40af-8fd1-79a565f9cf57" providerId="ADAL" clId="{4A09A0C0-AB92-45E4-B2F6-0D03B03CC7E0}" dt="2022-12-01T06:03:57.922" v="102"/>
          <ac:grpSpMkLst>
            <pc:docMk/>
            <pc:sldMk cId="2517372107" sldId="1008"/>
            <ac:grpSpMk id="52" creationId="{5A7226AF-0EEE-8D1E-B70F-269DA24CDC8F}"/>
          </ac:grpSpMkLst>
        </pc:grpChg>
        <pc:grpChg chg="del mod">
          <ac:chgData name="SARUGAKU Suminori [猿樂 純憲]" userId="80c8712f-ced8-40af-8fd1-79a565f9cf57" providerId="ADAL" clId="{4A09A0C0-AB92-45E4-B2F6-0D03B03CC7E0}" dt="2022-12-01T06:03:50.401" v="99"/>
          <ac:grpSpMkLst>
            <pc:docMk/>
            <pc:sldMk cId="2517372107" sldId="1008"/>
            <ac:grpSpMk id="53" creationId="{BAE12CBA-77A6-B834-D677-44165ED7DD6C}"/>
          </ac:grpSpMkLst>
        </pc:grpChg>
        <pc:grpChg chg="del mod">
          <ac:chgData name="SARUGAKU Suminori [猿樂 純憲]" userId="80c8712f-ced8-40af-8fd1-79a565f9cf57" providerId="ADAL" clId="{4A09A0C0-AB92-45E4-B2F6-0D03B03CC7E0}" dt="2022-12-01T06:03:50.401" v="99"/>
          <ac:grpSpMkLst>
            <pc:docMk/>
            <pc:sldMk cId="2517372107" sldId="1008"/>
            <ac:grpSpMk id="54" creationId="{1296E481-40DC-5BA8-6853-549C4E2E0007}"/>
          </ac:grpSpMkLst>
        </pc:grpChg>
        <pc:grpChg chg="del mod">
          <ac:chgData name="SARUGAKU Suminori [猿樂 純憲]" userId="80c8712f-ced8-40af-8fd1-79a565f9cf57" providerId="ADAL" clId="{4A09A0C0-AB92-45E4-B2F6-0D03B03CC7E0}" dt="2022-12-01T06:34:15.416" v="403" actId="478"/>
          <ac:grpSpMkLst>
            <pc:docMk/>
            <pc:sldMk cId="2517372107" sldId="1008"/>
            <ac:grpSpMk id="55" creationId="{58943A58-1BE5-D0BB-423E-EA539BFEDE2B}"/>
          </ac:grpSpMkLst>
        </pc:grpChg>
        <pc:grpChg chg="del mod">
          <ac:chgData name="SARUGAKU Suminori [猿樂 純憲]" userId="80c8712f-ced8-40af-8fd1-79a565f9cf57" providerId="ADAL" clId="{4A09A0C0-AB92-45E4-B2F6-0D03B03CC7E0}" dt="2022-12-01T06:03:57.922" v="102"/>
          <ac:grpSpMkLst>
            <pc:docMk/>
            <pc:sldMk cId="2517372107" sldId="1008"/>
            <ac:grpSpMk id="58" creationId="{CBBE6E8B-7AB0-08C3-B0AA-99A715156257}"/>
          </ac:grpSpMkLst>
        </pc:grpChg>
        <pc:grpChg chg="del mod">
          <ac:chgData name="SARUGAKU Suminori [猿樂 純憲]" userId="80c8712f-ced8-40af-8fd1-79a565f9cf57" providerId="ADAL" clId="{4A09A0C0-AB92-45E4-B2F6-0D03B03CC7E0}" dt="2022-12-01T06:04:09.514" v="105"/>
          <ac:grpSpMkLst>
            <pc:docMk/>
            <pc:sldMk cId="2517372107" sldId="1008"/>
            <ac:grpSpMk id="59" creationId="{7FF74CE6-D1DB-F5BA-44E8-4FFF13A2E147}"/>
          </ac:grpSpMkLst>
        </pc:grpChg>
        <pc:grpChg chg="del mod">
          <ac:chgData name="SARUGAKU Suminori [猿樂 純憲]" userId="80c8712f-ced8-40af-8fd1-79a565f9cf57" providerId="ADAL" clId="{4A09A0C0-AB92-45E4-B2F6-0D03B03CC7E0}" dt="2022-12-01T06:35:21.386" v="445" actId="478"/>
          <ac:grpSpMkLst>
            <pc:docMk/>
            <pc:sldMk cId="2517372107" sldId="1008"/>
            <ac:grpSpMk id="62" creationId="{8C1EFA4B-2A41-B789-FEC2-2AFECAFA4AA8}"/>
          </ac:grpSpMkLst>
        </pc:grpChg>
        <pc:grpChg chg="add del mod">
          <ac:chgData name="SARUGAKU Suminori [猿樂 純憲]" userId="80c8712f-ced8-40af-8fd1-79a565f9cf57" providerId="ADAL" clId="{4A09A0C0-AB92-45E4-B2F6-0D03B03CC7E0}" dt="2022-12-01T06:05:24.099" v="131"/>
          <ac:grpSpMkLst>
            <pc:docMk/>
            <pc:sldMk cId="2517372107" sldId="1008"/>
            <ac:grpSpMk id="65" creationId="{8B42E3AA-E68C-6A86-75B2-B0ED1D3AC9E7}"/>
          </ac:grpSpMkLst>
        </pc:grpChg>
        <pc:grpChg chg="mod">
          <ac:chgData name="SARUGAKU Suminori [猿樂 純憲]" userId="80c8712f-ced8-40af-8fd1-79a565f9cf57" providerId="ADAL" clId="{4A09A0C0-AB92-45E4-B2F6-0D03B03CC7E0}" dt="2022-12-01T06:05:14.032" v="120"/>
          <ac:grpSpMkLst>
            <pc:docMk/>
            <pc:sldMk cId="2517372107" sldId="1008"/>
            <ac:grpSpMk id="69" creationId="{072FA1D9-CF3B-F11C-0F4C-9E93D78ABC1F}"/>
          </ac:grpSpMkLst>
        </pc:grpChg>
        <pc:grpChg chg="mod">
          <ac:chgData name="SARUGAKU Suminori [猿樂 純憲]" userId="80c8712f-ced8-40af-8fd1-79a565f9cf57" providerId="ADAL" clId="{4A09A0C0-AB92-45E4-B2F6-0D03B03CC7E0}" dt="2022-12-01T06:05:18.077" v="126"/>
          <ac:grpSpMkLst>
            <pc:docMk/>
            <pc:sldMk cId="2517372107" sldId="1008"/>
            <ac:grpSpMk id="73" creationId="{58DF9FEA-6A0C-6365-5EF9-E0EF454DECCE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30.820" v="133"/>
          <ac:grpSpMkLst>
            <pc:docMk/>
            <pc:sldMk cId="2517372107" sldId="1008"/>
            <ac:grpSpMk id="78" creationId="{F7907AFD-5B3F-15DE-1E1B-D509C814BC32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38.888" v="136"/>
          <ac:grpSpMkLst>
            <pc:docMk/>
            <pc:sldMk cId="2517372107" sldId="1008"/>
            <ac:grpSpMk id="80" creationId="{D9630A95-4968-013B-C9FB-CF73559D4F6D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53.986" v="141"/>
          <ac:grpSpMkLst>
            <pc:docMk/>
            <pc:sldMk cId="2517372107" sldId="1008"/>
            <ac:grpSpMk id="83" creationId="{9649BA29-759C-50A8-342C-454333F2D423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53.986" v="141"/>
          <ac:grpSpMkLst>
            <pc:docMk/>
            <pc:sldMk cId="2517372107" sldId="1008"/>
            <ac:grpSpMk id="88" creationId="{C650DAC1-E5E6-4E14-8538-9B4C428F1999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55.432" v="144"/>
          <ac:grpSpMkLst>
            <pc:docMk/>
            <pc:sldMk cId="2517372107" sldId="1008"/>
            <ac:grpSpMk id="89" creationId="{01F69E40-B88E-9F80-B892-912921327319}"/>
          </ac:grpSpMkLst>
        </pc:grpChg>
        <pc:grpChg chg="del mod">
          <ac:chgData name="SARUGAKU Suminori [猿樂 純憲]" userId="80c8712f-ced8-40af-8fd1-79a565f9cf57" providerId="ADAL" clId="{4A09A0C0-AB92-45E4-B2F6-0D03B03CC7E0}" dt="2022-12-01T06:05:57.362" v="146"/>
          <ac:grpSpMkLst>
            <pc:docMk/>
            <pc:sldMk cId="2517372107" sldId="1008"/>
            <ac:grpSpMk id="92" creationId="{99D08C82-9648-F8AE-C896-D725535493DD}"/>
          </ac:grpSpMkLst>
        </pc:grpChg>
        <pc:grpChg chg="del mod">
          <ac:chgData name="SARUGAKU Suminori [猿樂 純憲]" userId="80c8712f-ced8-40af-8fd1-79a565f9cf57" providerId="ADAL" clId="{4A09A0C0-AB92-45E4-B2F6-0D03B03CC7E0}" dt="2022-12-01T06:06:04.670" v="148"/>
          <ac:grpSpMkLst>
            <pc:docMk/>
            <pc:sldMk cId="2517372107" sldId="1008"/>
            <ac:grpSpMk id="94" creationId="{129FFC20-B037-F6C3-E10E-7C225D344067}"/>
          </ac:grpSpMkLst>
        </pc:grpChg>
        <pc:grpChg chg="del mod">
          <ac:chgData name="SARUGAKU Suminori [猿樂 純憲]" userId="80c8712f-ced8-40af-8fd1-79a565f9cf57" providerId="ADAL" clId="{4A09A0C0-AB92-45E4-B2F6-0D03B03CC7E0}" dt="2022-12-01T06:06:09.997" v="152"/>
          <ac:grpSpMkLst>
            <pc:docMk/>
            <pc:sldMk cId="2517372107" sldId="1008"/>
            <ac:grpSpMk id="96" creationId="{259C8970-39DE-2410-248B-EFDB751B6EB2}"/>
          </ac:grpSpMkLst>
        </pc:grpChg>
        <pc:grpChg chg="del mod">
          <ac:chgData name="SARUGAKU Suminori [猿樂 純憲]" userId="80c8712f-ced8-40af-8fd1-79a565f9cf57" providerId="ADAL" clId="{4A09A0C0-AB92-45E4-B2F6-0D03B03CC7E0}" dt="2022-12-01T06:34:35.600" v="411" actId="478"/>
          <ac:grpSpMkLst>
            <pc:docMk/>
            <pc:sldMk cId="2517372107" sldId="1008"/>
            <ac:grpSpMk id="100" creationId="{C235D038-F525-46C2-7B2F-9C2869173D10}"/>
          </ac:grpSpMkLst>
        </pc:grpChg>
        <pc:grpChg chg="mod">
          <ac:chgData name="SARUGAKU Suminori [猿樂 純憲]" userId="80c8712f-ced8-40af-8fd1-79a565f9cf57" providerId="ADAL" clId="{4A09A0C0-AB92-45E4-B2F6-0D03B03CC7E0}" dt="2022-12-01T06:07:08.679" v="164"/>
          <ac:grpSpMkLst>
            <pc:docMk/>
            <pc:sldMk cId="2517372107" sldId="1008"/>
            <ac:grpSpMk id="104" creationId="{D7DE04EC-AFCE-2881-C1A3-32DF5BB0E02B}"/>
          </ac:grpSpMkLst>
        </pc:grpChg>
        <pc:grpChg chg="mod">
          <ac:chgData name="SARUGAKU Suminori [猿樂 純憲]" userId="80c8712f-ced8-40af-8fd1-79a565f9cf57" providerId="ADAL" clId="{4A09A0C0-AB92-45E4-B2F6-0D03B03CC7E0}" dt="2022-12-01T06:08:06.497" v="175"/>
          <ac:grpSpMkLst>
            <pc:docMk/>
            <pc:sldMk cId="2517372107" sldId="1008"/>
            <ac:grpSpMk id="109" creationId="{EE52A5A2-F89B-E0D1-9BB4-06CB16EAE396}"/>
          </ac:grpSpMkLst>
        </pc:grpChg>
        <pc:grpChg chg="mod">
          <ac:chgData name="SARUGAKU Suminori [猿樂 純憲]" userId="80c8712f-ced8-40af-8fd1-79a565f9cf57" providerId="ADAL" clId="{4A09A0C0-AB92-45E4-B2F6-0D03B03CC7E0}" dt="2022-12-01T06:08:09.281" v="180"/>
          <ac:grpSpMkLst>
            <pc:docMk/>
            <pc:sldMk cId="2517372107" sldId="1008"/>
            <ac:grpSpMk id="112" creationId="{DA4463FD-2092-90B4-D2E7-36E022C89E29}"/>
          </ac:grpSpMkLst>
        </pc:grpChg>
        <pc:grpChg chg="add del mod">
          <ac:chgData name="SARUGAKU Suminori [猿樂 純憲]" userId="80c8712f-ced8-40af-8fd1-79a565f9cf57" providerId="ADAL" clId="{4A09A0C0-AB92-45E4-B2F6-0D03B03CC7E0}" dt="2022-12-01T06:08:17.728" v="194"/>
          <ac:grpSpMkLst>
            <pc:docMk/>
            <pc:sldMk cId="2517372107" sldId="1008"/>
            <ac:grpSpMk id="114" creationId="{BB401980-2B1D-2F4C-F607-E435DC30B50D}"/>
          </ac:grpSpMkLst>
        </pc:grpChg>
        <pc:grpChg chg="mod">
          <ac:chgData name="SARUGAKU Suminori [猿樂 純憲]" userId="80c8712f-ced8-40af-8fd1-79a565f9cf57" providerId="ADAL" clId="{4A09A0C0-AB92-45E4-B2F6-0D03B03CC7E0}" dt="2022-12-01T06:08:12.459" v="186"/>
          <ac:grpSpMkLst>
            <pc:docMk/>
            <pc:sldMk cId="2517372107" sldId="1008"/>
            <ac:grpSpMk id="116" creationId="{BF4D7C88-124A-5700-7CBE-D49BF458BE4C}"/>
          </ac:grpSpMkLst>
        </pc:grpChg>
        <pc:grpChg chg="del mod">
          <ac:chgData name="SARUGAKU Suminori [猿樂 純憲]" userId="80c8712f-ced8-40af-8fd1-79a565f9cf57" providerId="ADAL" clId="{4A09A0C0-AB92-45E4-B2F6-0D03B03CC7E0}" dt="2022-12-01T06:08:19.128" v="196"/>
          <ac:grpSpMkLst>
            <pc:docMk/>
            <pc:sldMk cId="2517372107" sldId="1008"/>
            <ac:grpSpMk id="124" creationId="{CAAAE01C-A1E5-A800-46CA-471A10296D84}"/>
          </ac:grpSpMkLst>
        </pc:grpChg>
        <pc:grpChg chg="add del mod">
          <ac:chgData name="SARUGAKU Suminori [猿樂 純憲]" userId="80c8712f-ced8-40af-8fd1-79a565f9cf57" providerId="ADAL" clId="{4A09A0C0-AB92-45E4-B2F6-0D03B03CC7E0}" dt="2022-12-01T06:08:54.245" v="219"/>
          <ac:grpSpMkLst>
            <pc:docMk/>
            <pc:sldMk cId="2517372107" sldId="1008"/>
            <ac:grpSpMk id="126" creationId="{EC1C1C1E-5547-8CA2-F661-34FB93373BFB}"/>
          </ac:grpSpMkLst>
        </pc:grpChg>
        <pc:grpChg chg="mod">
          <ac:chgData name="SARUGAKU Suminori [猿樂 純憲]" userId="80c8712f-ced8-40af-8fd1-79a565f9cf57" providerId="ADAL" clId="{4A09A0C0-AB92-45E4-B2F6-0D03B03CC7E0}" dt="2022-12-01T06:08:21.812" v="200"/>
          <ac:grpSpMkLst>
            <pc:docMk/>
            <pc:sldMk cId="2517372107" sldId="1008"/>
            <ac:grpSpMk id="128" creationId="{78926EB2-7E88-8EA2-A82B-9CCC6031E368}"/>
          </ac:grpSpMkLst>
        </pc:grpChg>
        <pc:grpChg chg="mod">
          <ac:chgData name="SARUGAKU Suminori [猿樂 純憲]" userId="80c8712f-ced8-40af-8fd1-79a565f9cf57" providerId="ADAL" clId="{4A09A0C0-AB92-45E4-B2F6-0D03B03CC7E0}" dt="2022-12-01T06:08:27.535" v="208"/>
          <ac:grpSpMkLst>
            <pc:docMk/>
            <pc:sldMk cId="2517372107" sldId="1008"/>
            <ac:grpSpMk id="134" creationId="{04EA2B11-0096-5511-A557-FA39E1B0A4D2}"/>
          </ac:grpSpMkLst>
        </pc:grpChg>
        <pc:grpChg chg="del mod">
          <ac:chgData name="SARUGAKU Suminori [猿樂 純憲]" userId="80c8712f-ced8-40af-8fd1-79a565f9cf57" providerId="ADAL" clId="{4A09A0C0-AB92-45E4-B2F6-0D03B03CC7E0}" dt="2022-12-01T06:08:54.245" v="219"/>
          <ac:grpSpMkLst>
            <pc:docMk/>
            <pc:sldMk cId="2517372107" sldId="1008"/>
            <ac:grpSpMk id="139" creationId="{E0917267-3EB1-2163-BE7A-9284EBFF88C3}"/>
          </ac:grpSpMkLst>
        </pc:grpChg>
        <pc:grpChg chg="del mod">
          <ac:chgData name="SARUGAKU Suminori [猿樂 純憲]" userId="80c8712f-ced8-40af-8fd1-79a565f9cf57" providerId="ADAL" clId="{4A09A0C0-AB92-45E4-B2F6-0D03B03CC7E0}" dt="2022-12-01T06:34:36.882" v="412" actId="478"/>
          <ac:grpSpMkLst>
            <pc:docMk/>
            <pc:sldMk cId="2517372107" sldId="1008"/>
            <ac:grpSpMk id="140" creationId="{430EF4ED-80B5-974F-8641-5F7BAB3728C3}"/>
          </ac:grpSpMkLst>
        </pc:grpChg>
        <pc:grpChg chg="del mod">
          <ac:chgData name="SARUGAKU Suminori [猿樂 純憲]" userId="80c8712f-ced8-40af-8fd1-79a565f9cf57" providerId="ADAL" clId="{4A09A0C0-AB92-45E4-B2F6-0D03B03CC7E0}" dt="2022-12-01T06:09:33.413" v="227"/>
          <ac:grpSpMkLst>
            <pc:docMk/>
            <pc:sldMk cId="2517372107" sldId="1008"/>
            <ac:grpSpMk id="144" creationId="{92A34EAB-1DFC-A373-B60E-9F468D43E95A}"/>
          </ac:grpSpMkLst>
        </pc:grpChg>
        <pc:grpChg chg="del mod">
          <ac:chgData name="SARUGAKU Suminori [猿樂 純憲]" userId="80c8712f-ced8-40af-8fd1-79a565f9cf57" providerId="ADAL" clId="{4A09A0C0-AB92-45E4-B2F6-0D03B03CC7E0}" dt="2022-12-01T06:09:35.525" v="231"/>
          <ac:grpSpMkLst>
            <pc:docMk/>
            <pc:sldMk cId="2517372107" sldId="1008"/>
            <ac:grpSpMk id="148" creationId="{15FF42EC-5612-ED54-72E1-0238E84613F7}"/>
          </ac:grpSpMkLst>
        </pc:grpChg>
        <pc:grpChg chg="del mod">
          <ac:chgData name="SARUGAKU Suminori [猿樂 純憲]" userId="80c8712f-ced8-40af-8fd1-79a565f9cf57" providerId="ADAL" clId="{4A09A0C0-AB92-45E4-B2F6-0D03B03CC7E0}" dt="2022-12-01T06:09:37.443" v="233"/>
          <ac:grpSpMkLst>
            <pc:docMk/>
            <pc:sldMk cId="2517372107" sldId="1008"/>
            <ac:grpSpMk id="152" creationId="{672BCBB5-A5AE-B7A5-7E56-ACC2AE0CDF9E}"/>
          </ac:grpSpMkLst>
        </pc:grpChg>
        <pc:grpChg chg="del mod">
          <ac:chgData name="SARUGAKU Suminori [猿樂 純憲]" userId="80c8712f-ced8-40af-8fd1-79a565f9cf57" providerId="ADAL" clId="{4A09A0C0-AB92-45E4-B2F6-0D03B03CC7E0}" dt="2022-12-01T06:35:29.016" v="449" actId="478"/>
          <ac:grpSpMkLst>
            <pc:docMk/>
            <pc:sldMk cId="2517372107" sldId="1008"/>
            <ac:grpSpMk id="154" creationId="{644418A0-18DD-5AF9-69F6-D799D2A99910}"/>
          </ac:grpSpMkLst>
        </pc:grpChg>
        <pc:grpChg chg="mod">
          <ac:chgData name="SARUGAKU Suminori [猿樂 純憲]" userId="80c8712f-ced8-40af-8fd1-79a565f9cf57" providerId="ADAL" clId="{4A09A0C0-AB92-45E4-B2F6-0D03B03CC7E0}" dt="2022-12-01T06:09:44.506" v="239"/>
          <ac:grpSpMkLst>
            <pc:docMk/>
            <pc:sldMk cId="2517372107" sldId="1008"/>
            <ac:grpSpMk id="158" creationId="{0ACFF793-FCA4-7A3B-847A-14CD699A0439}"/>
          </ac:grpSpMkLst>
        </pc:grpChg>
        <pc:grpChg chg="del mod">
          <ac:chgData name="SARUGAKU Suminori [猿樂 純憲]" userId="80c8712f-ced8-40af-8fd1-79a565f9cf57" providerId="ADAL" clId="{4A09A0C0-AB92-45E4-B2F6-0D03B03CC7E0}" dt="2022-12-01T06:10:10.132" v="251"/>
          <ac:grpSpMkLst>
            <pc:docMk/>
            <pc:sldMk cId="2517372107" sldId="1008"/>
            <ac:grpSpMk id="167" creationId="{A7068D9C-36B3-C85D-FD70-6DD75999591B}"/>
          </ac:grpSpMkLst>
        </pc:grpChg>
        <pc:grpChg chg="del mod">
          <ac:chgData name="SARUGAKU Suminori [猿樂 純憲]" userId="80c8712f-ced8-40af-8fd1-79a565f9cf57" providerId="ADAL" clId="{4A09A0C0-AB92-45E4-B2F6-0D03B03CC7E0}" dt="2022-12-01T06:35:14.358" v="441" actId="478"/>
          <ac:grpSpMkLst>
            <pc:docMk/>
            <pc:sldMk cId="2517372107" sldId="1008"/>
            <ac:grpSpMk id="170" creationId="{4E8D7F91-D146-CA5B-2D79-4EEC52B69149}"/>
          </ac:grpSpMkLst>
        </pc:grpChg>
        <pc:grpChg chg="del mod">
          <ac:chgData name="SARUGAKU Suminori [猿樂 純憲]" userId="80c8712f-ced8-40af-8fd1-79a565f9cf57" providerId="ADAL" clId="{4A09A0C0-AB92-45E4-B2F6-0D03B03CC7E0}" dt="2022-12-01T06:10:57.616" v="259"/>
          <ac:grpSpMkLst>
            <pc:docMk/>
            <pc:sldMk cId="2517372107" sldId="1008"/>
            <ac:grpSpMk id="176" creationId="{DD879C90-87EA-5C61-1D73-D3A2A163715F}"/>
          </ac:grpSpMkLst>
        </pc:grpChg>
        <pc:grpChg chg="del mod">
          <ac:chgData name="SARUGAKU Suminori [猿樂 純憲]" userId="80c8712f-ced8-40af-8fd1-79a565f9cf57" providerId="ADAL" clId="{4A09A0C0-AB92-45E4-B2F6-0D03B03CC7E0}" dt="2022-12-01T06:35:41.464" v="453" actId="478"/>
          <ac:grpSpMkLst>
            <pc:docMk/>
            <pc:sldMk cId="2517372107" sldId="1008"/>
            <ac:grpSpMk id="178" creationId="{E2039939-49CA-172E-A17D-A1A55822E817}"/>
          </ac:grpSpMkLst>
        </pc:grpChg>
        <pc:grpChg chg="del mod">
          <ac:chgData name="SARUGAKU Suminori [猿樂 純憲]" userId="80c8712f-ced8-40af-8fd1-79a565f9cf57" providerId="ADAL" clId="{4A09A0C0-AB92-45E4-B2F6-0D03B03CC7E0}" dt="2022-12-01T06:12:52.874" v="276"/>
          <ac:grpSpMkLst>
            <pc:docMk/>
            <pc:sldMk cId="2517372107" sldId="1008"/>
            <ac:grpSpMk id="184" creationId="{9BF4E802-F5FC-293A-01DA-08A0FA431A06}"/>
          </ac:grpSpMkLst>
        </pc:grpChg>
        <pc:grpChg chg="mod">
          <ac:chgData name="SARUGAKU Suminori [猿樂 純憲]" userId="80c8712f-ced8-40af-8fd1-79a565f9cf57" providerId="ADAL" clId="{4A09A0C0-AB92-45E4-B2F6-0D03B03CC7E0}" dt="2022-12-01T06:12:39.623" v="272"/>
          <ac:grpSpMkLst>
            <pc:docMk/>
            <pc:sldMk cId="2517372107" sldId="1008"/>
            <ac:grpSpMk id="188" creationId="{75E2E08A-2976-78B1-97AF-05722485A91D}"/>
          </ac:grpSpMkLst>
        </pc:grpChg>
        <pc:grpChg chg="del mod">
          <ac:chgData name="SARUGAKU Suminori [猿樂 純憲]" userId="80c8712f-ced8-40af-8fd1-79a565f9cf57" providerId="ADAL" clId="{4A09A0C0-AB92-45E4-B2F6-0D03B03CC7E0}" dt="2022-12-01T06:12:52.874" v="276"/>
          <ac:grpSpMkLst>
            <pc:docMk/>
            <pc:sldMk cId="2517372107" sldId="1008"/>
            <ac:grpSpMk id="192" creationId="{5868E25E-45BB-E14D-FB20-32B42DAFE167}"/>
          </ac:grpSpMkLst>
        </pc:grpChg>
        <pc:grpChg chg="del mod">
          <ac:chgData name="SARUGAKU Suminori [猿樂 純憲]" userId="80c8712f-ced8-40af-8fd1-79a565f9cf57" providerId="ADAL" clId="{4A09A0C0-AB92-45E4-B2F6-0D03B03CC7E0}" dt="2022-12-01T06:13:06.645" v="280"/>
          <ac:grpSpMkLst>
            <pc:docMk/>
            <pc:sldMk cId="2517372107" sldId="1008"/>
            <ac:grpSpMk id="193" creationId="{A286029B-79A0-A9A0-2599-06FC6056112C}"/>
          </ac:grpSpMkLst>
        </pc:grpChg>
        <pc:grpChg chg="del mod">
          <ac:chgData name="SARUGAKU Suminori [猿樂 純憲]" userId="80c8712f-ced8-40af-8fd1-79a565f9cf57" providerId="ADAL" clId="{4A09A0C0-AB92-45E4-B2F6-0D03B03CC7E0}" dt="2022-12-01T06:13:06.645" v="280"/>
          <ac:grpSpMkLst>
            <pc:docMk/>
            <pc:sldMk cId="2517372107" sldId="1008"/>
            <ac:grpSpMk id="197" creationId="{74415AF5-370B-1E25-DB4D-25C05267C0E9}"/>
          </ac:grpSpMkLst>
        </pc:grpChg>
        <pc:grpChg chg="del mod">
          <ac:chgData name="SARUGAKU Suminori [猿樂 純憲]" userId="80c8712f-ced8-40af-8fd1-79a565f9cf57" providerId="ADAL" clId="{4A09A0C0-AB92-45E4-B2F6-0D03B03CC7E0}" dt="2022-12-01T06:13:24.790" v="284"/>
          <ac:grpSpMkLst>
            <pc:docMk/>
            <pc:sldMk cId="2517372107" sldId="1008"/>
            <ac:grpSpMk id="198" creationId="{E470940F-AAE7-0D64-9B73-90C4F2D2D2E1}"/>
          </ac:grpSpMkLst>
        </pc:grpChg>
        <pc:grpChg chg="del mod">
          <ac:chgData name="SARUGAKU Suminori [猿樂 純憲]" userId="80c8712f-ced8-40af-8fd1-79a565f9cf57" providerId="ADAL" clId="{4A09A0C0-AB92-45E4-B2F6-0D03B03CC7E0}" dt="2022-12-01T06:35:02.554" v="432" actId="478"/>
          <ac:grpSpMkLst>
            <pc:docMk/>
            <pc:sldMk cId="2517372107" sldId="1008"/>
            <ac:grpSpMk id="202" creationId="{88E61DA9-B960-BFCF-D799-1B44A674716F}"/>
          </ac:grpSpMkLst>
        </pc:grpChg>
        <pc:grpChg chg="del mod">
          <ac:chgData name="SARUGAKU Suminori [猿樂 純憲]" userId="80c8712f-ced8-40af-8fd1-79a565f9cf57" providerId="ADAL" clId="{4A09A0C0-AB92-45E4-B2F6-0D03B03CC7E0}" dt="2022-12-01T06:34:47.994" v="419" actId="478"/>
          <ac:grpSpMkLst>
            <pc:docMk/>
            <pc:sldMk cId="2517372107" sldId="1008"/>
            <ac:grpSpMk id="213" creationId="{24DF4E9A-30E4-1370-1A72-EAA44CD46346}"/>
          </ac:grpSpMkLst>
        </pc:grpChg>
        <pc:picChg chg="add del mod">
          <ac:chgData name="SARUGAKU Suminori [猿樂 純憲]" userId="80c8712f-ced8-40af-8fd1-79a565f9cf57" providerId="ADAL" clId="{4A09A0C0-AB92-45E4-B2F6-0D03B03CC7E0}" dt="2022-12-01T06:41:13.059" v="476" actId="478"/>
          <ac:picMkLst>
            <pc:docMk/>
            <pc:sldMk cId="2517372107" sldId="1008"/>
            <ac:picMk id="5" creationId="{495BF85F-7592-3088-5207-D61BD91E2692}"/>
          </ac:picMkLst>
        </pc:picChg>
        <pc:inkChg chg="add del mod">
          <ac:chgData name="SARUGAKU Suminori [猿樂 純憲]" userId="80c8712f-ced8-40af-8fd1-79a565f9cf57" providerId="ADAL" clId="{4A09A0C0-AB92-45E4-B2F6-0D03B03CC7E0}" dt="2022-12-01T05:56:27.297" v="71" actId="9405"/>
          <ac:inkMkLst>
            <pc:docMk/>
            <pc:sldMk cId="2517372107" sldId="1008"/>
            <ac:inkMk id="2" creationId="{3D474C70-1909-B87E-CD7C-695C91825EB2}"/>
          </ac:inkMkLst>
        </pc:inkChg>
        <pc:inkChg chg="add del mod">
          <ac:chgData name="SARUGAKU Suminori [猿樂 純憲]" userId="80c8712f-ced8-40af-8fd1-79a565f9cf57" providerId="ADAL" clId="{4A09A0C0-AB92-45E4-B2F6-0D03B03CC7E0}" dt="2022-12-01T05:56:26.654" v="70" actId="9405"/>
          <ac:inkMkLst>
            <pc:docMk/>
            <pc:sldMk cId="2517372107" sldId="1008"/>
            <ac:inkMk id="4" creationId="{CF5C9050-B1AC-94C9-6F80-37B13A5B4F51}"/>
          </ac:inkMkLst>
        </pc:inkChg>
        <pc:inkChg chg="add del mod">
          <ac:chgData name="SARUGAKU Suminori [猿樂 純憲]" userId="80c8712f-ced8-40af-8fd1-79a565f9cf57" providerId="ADAL" clId="{4A09A0C0-AB92-45E4-B2F6-0D03B03CC7E0}" dt="2022-12-01T05:56:24.831" v="69"/>
          <ac:inkMkLst>
            <pc:docMk/>
            <pc:sldMk cId="2517372107" sldId="1008"/>
            <ac:inkMk id="34" creationId="{9FCFE48F-9E9C-157D-73FA-2599796BDCED}"/>
          </ac:inkMkLst>
        </pc:inkChg>
        <pc:inkChg chg="add del">
          <ac:chgData name="SARUGAKU Suminori [猿樂 純憲]" userId="80c8712f-ced8-40af-8fd1-79a565f9cf57" providerId="ADAL" clId="{4A09A0C0-AB92-45E4-B2F6-0D03B03CC7E0}" dt="2022-12-01T05:56:39.866" v="75" actId="9405"/>
          <ac:inkMkLst>
            <pc:docMk/>
            <pc:sldMk cId="2517372107" sldId="1008"/>
            <ac:inkMk id="36" creationId="{55ADCEF2-6B4C-CD90-FA04-6B74CBBE984E}"/>
          </ac:inkMkLst>
        </pc:inkChg>
        <pc:inkChg chg="add del">
          <ac:chgData name="SARUGAKU Suminori [猿樂 純憲]" userId="80c8712f-ced8-40af-8fd1-79a565f9cf57" providerId="ADAL" clId="{4A09A0C0-AB92-45E4-B2F6-0D03B03CC7E0}" dt="2022-12-01T05:56:39.166" v="74" actId="9405"/>
          <ac:inkMkLst>
            <pc:docMk/>
            <pc:sldMk cId="2517372107" sldId="1008"/>
            <ac:inkMk id="37" creationId="{FCA628EB-6073-6952-E8B6-BD31CB453FDA}"/>
          </ac:inkMkLst>
        </pc:inkChg>
        <pc:inkChg chg="add del">
          <ac:chgData name="SARUGAKU Suminori [猿樂 純憲]" userId="80c8712f-ced8-40af-8fd1-79a565f9cf57" providerId="ADAL" clId="{4A09A0C0-AB92-45E4-B2F6-0D03B03CC7E0}" dt="2022-12-01T05:56:45.406" v="79" actId="9405"/>
          <ac:inkMkLst>
            <pc:docMk/>
            <pc:sldMk cId="2517372107" sldId="1008"/>
            <ac:inkMk id="38" creationId="{3BA5B48A-6674-715F-AA99-40CF902496ED}"/>
          </ac:inkMkLst>
        </pc:inkChg>
        <pc:inkChg chg="add del">
          <ac:chgData name="SARUGAKU Suminori [猿樂 純憲]" userId="80c8712f-ced8-40af-8fd1-79a565f9cf57" providerId="ADAL" clId="{4A09A0C0-AB92-45E4-B2F6-0D03B03CC7E0}" dt="2022-12-01T05:56:44.652" v="78" actId="9405"/>
          <ac:inkMkLst>
            <pc:docMk/>
            <pc:sldMk cId="2517372107" sldId="1008"/>
            <ac:inkMk id="39" creationId="{8463D2B0-7223-CE94-DBDF-59A73BB5497F}"/>
          </ac:inkMkLst>
        </pc:inkChg>
        <pc:inkChg chg="add del">
          <ac:chgData name="SARUGAKU Suminori [猿樂 純憲]" userId="80c8712f-ced8-40af-8fd1-79a565f9cf57" providerId="ADAL" clId="{4A09A0C0-AB92-45E4-B2F6-0D03B03CC7E0}" dt="2022-12-01T05:56:52.068" v="81" actId="9405"/>
          <ac:inkMkLst>
            <pc:docMk/>
            <pc:sldMk cId="2517372107" sldId="1008"/>
            <ac:inkMk id="40" creationId="{17065C1B-86C5-9F34-53BA-5E463CAAC4E5}"/>
          </ac:inkMkLst>
        </pc:inkChg>
        <pc:inkChg chg="add del">
          <ac:chgData name="SARUGAKU Suminori [猿樂 純憲]" userId="80c8712f-ced8-40af-8fd1-79a565f9cf57" providerId="ADAL" clId="{4A09A0C0-AB92-45E4-B2F6-0D03B03CC7E0}" dt="2022-12-01T05:58:04.401" v="83" actId="9405"/>
          <ac:inkMkLst>
            <pc:docMk/>
            <pc:sldMk cId="2517372107" sldId="1008"/>
            <ac:inkMk id="41" creationId="{637B8661-4C58-070D-1DDB-65996D4F5751}"/>
          </ac:inkMkLst>
        </pc:inkChg>
        <pc:inkChg chg="add del">
          <ac:chgData name="SARUGAKU Suminori [猿樂 純憲]" userId="80c8712f-ced8-40af-8fd1-79a565f9cf57" providerId="ADAL" clId="{4A09A0C0-AB92-45E4-B2F6-0D03B03CC7E0}" dt="2022-12-01T05:59:17.529" v="85" actId="9405"/>
          <ac:inkMkLst>
            <pc:docMk/>
            <pc:sldMk cId="2517372107" sldId="1008"/>
            <ac:inkMk id="42" creationId="{50190E82-E94B-700D-9184-C1B385922425}"/>
          </ac:inkMkLst>
        </pc:inkChg>
        <pc:inkChg chg="add del">
          <ac:chgData name="SARUGAKU Suminori [猿樂 純憲]" userId="80c8712f-ced8-40af-8fd1-79a565f9cf57" providerId="ADAL" clId="{4A09A0C0-AB92-45E4-B2F6-0D03B03CC7E0}" dt="2022-12-01T05:59:30.551" v="87" actId="9405"/>
          <ac:inkMkLst>
            <pc:docMk/>
            <pc:sldMk cId="2517372107" sldId="1008"/>
            <ac:inkMk id="43" creationId="{14F58160-A74D-CA2A-B0DA-EFF667686AB9}"/>
          </ac:inkMkLst>
        </pc:inkChg>
        <pc:inkChg chg="add mod">
          <ac:chgData name="SARUGAKU Suminori [猿樂 純憲]" userId="80c8712f-ced8-40af-8fd1-79a565f9cf57" providerId="ADAL" clId="{4A09A0C0-AB92-45E4-B2F6-0D03B03CC7E0}" dt="2022-12-01T06:03:50.401" v="99"/>
          <ac:inkMkLst>
            <pc:docMk/>
            <pc:sldMk cId="2517372107" sldId="1008"/>
            <ac:inkMk id="44" creationId="{446F6C92-F01E-9825-B119-EADD73EC8731}"/>
          </ac:inkMkLst>
        </pc:inkChg>
        <pc:inkChg chg="add mod">
          <ac:chgData name="SARUGAKU Suminori [猿樂 純憲]" userId="80c8712f-ced8-40af-8fd1-79a565f9cf57" providerId="ADAL" clId="{4A09A0C0-AB92-45E4-B2F6-0D03B03CC7E0}" dt="2022-12-01T06:03:50.401" v="99"/>
          <ac:inkMkLst>
            <pc:docMk/>
            <pc:sldMk cId="2517372107" sldId="1008"/>
            <ac:inkMk id="45" creationId="{7814BBAB-CF35-0FEF-C96B-FA5D3F2D9E83}"/>
          </ac:inkMkLst>
        </pc:inkChg>
        <pc:inkChg chg="add mod">
          <ac:chgData name="SARUGAKU Suminori [猿樂 純憲]" userId="80c8712f-ced8-40af-8fd1-79a565f9cf57" providerId="ADAL" clId="{4A09A0C0-AB92-45E4-B2F6-0D03B03CC7E0}" dt="2022-12-01T06:03:50.401" v="99"/>
          <ac:inkMkLst>
            <pc:docMk/>
            <pc:sldMk cId="2517372107" sldId="1008"/>
            <ac:inkMk id="47" creationId="{65E3A79C-F1B1-0381-F5A2-C65AEAFA616F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44.659" v="416" actId="478"/>
          <ac:inkMkLst>
            <pc:docMk/>
            <pc:sldMk cId="2517372107" sldId="1008"/>
            <ac:inkMk id="48" creationId="{2A3F7A07-C37C-AC77-B15F-799041790C22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43.134" v="415" actId="478"/>
          <ac:inkMkLst>
            <pc:docMk/>
            <pc:sldMk cId="2517372107" sldId="1008"/>
            <ac:inkMk id="49" creationId="{741484A8-03D5-B2AE-EA11-CCFC91D7510A}"/>
          </ac:inkMkLst>
        </pc:inkChg>
        <pc:inkChg chg="add mod">
          <ac:chgData name="SARUGAKU Suminori [猿樂 純憲]" userId="80c8712f-ced8-40af-8fd1-79a565f9cf57" providerId="ADAL" clId="{4A09A0C0-AB92-45E4-B2F6-0D03B03CC7E0}" dt="2022-12-01T06:04:09.514" v="105"/>
          <ac:inkMkLst>
            <pc:docMk/>
            <pc:sldMk cId="2517372107" sldId="1008"/>
            <ac:inkMk id="50" creationId="{51F61041-5633-C7CC-6F98-60D8F8A79549}"/>
          </ac:inkMkLst>
        </pc:inkChg>
        <pc:inkChg chg="add mod">
          <ac:chgData name="SARUGAKU Suminori [猿樂 純憲]" userId="80c8712f-ced8-40af-8fd1-79a565f9cf57" providerId="ADAL" clId="{4A09A0C0-AB92-45E4-B2F6-0D03B03CC7E0}" dt="2022-12-01T06:04:09.514" v="105"/>
          <ac:inkMkLst>
            <pc:docMk/>
            <pc:sldMk cId="2517372107" sldId="1008"/>
            <ac:inkMk id="51" creationId="{2DD5318C-E2F5-A7FB-2A5B-84FFFBA57087}"/>
          </ac:inkMkLst>
        </pc:inkChg>
        <pc:inkChg chg="add mod">
          <ac:chgData name="SARUGAKU Suminori [猿樂 純憲]" userId="80c8712f-ced8-40af-8fd1-79a565f9cf57" providerId="ADAL" clId="{4A09A0C0-AB92-45E4-B2F6-0D03B03CC7E0}" dt="2022-12-01T06:04:09.514" v="105"/>
          <ac:inkMkLst>
            <pc:docMk/>
            <pc:sldMk cId="2517372107" sldId="1008"/>
            <ac:inkMk id="56" creationId="{F521D503-D788-AB36-193C-C802968B2B7C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22.406" v="446" actId="478"/>
          <ac:inkMkLst>
            <pc:docMk/>
            <pc:sldMk cId="2517372107" sldId="1008"/>
            <ac:inkMk id="57" creationId="{6535550A-B044-70BE-1B87-508CD0E36822}"/>
          </ac:inkMkLst>
        </pc:inkChg>
        <pc:inkChg chg="add del">
          <ac:chgData name="SARUGAKU Suminori [猿樂 純憲]" userId="80c8712f-ced8-40af-8fd1-79a565f9cf57" providerId="ADAL" clId="{4A09A0C0-AB92-45E4-B2F6-0D03B03CC7E0}" dt="2022-12-01T06:34:49.597" v="421" actId="478"/>
          <ac:inkMkLst>
            <pc:docMk/>
            <pc:sldMk cId="2517372107" sldId="1008"/>
            <ac:inkMk id="60" creationId="{E68EF644-3307-3223-AD46-04BA001A78E2}"/>
          </ac:inkMkLst>
        </pc:inkChg>
        <pc:inkChg chg="add mod">
          <ac:chgData name="SARUGAKU Suminori [猿樂 純憲]" userId="80c8712f-ced8-40af-8fd1-79a565f9cf57" providerId="ADAL" clId="{4A09A0C0-AB92-45E4-B2F6-0D03B03CC7E0}" dt="2022-12-01T06:04:09.514" v="105"/>
          <ac:inkMkLst>
            <pc:docMk/>
            <pc:sldMk cId="2517372107" sldId="1008"/>
            <ac:inkMk id="61" creationId="{F08FAD24-E5C2-2075-8D40-FF50313B8080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63" creationId="{28FFA85D-7D5A-9AC5-582A-B1353D5DF2CF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64" creationId="{154D2BA8-D41F-BAC7-9691-73630B0C6AA6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66" creationId="{337E8C60-7F17-2CA5-AF44-A3993619528D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67" creationId="{59A02B1D-AC48-3DBB-347A-B120099C3B62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5:14.032" v="120"/>
          <ac:inkMkLst>
            <pc:docMk/>
            <pc:sldMk cId="2517372107" sldId="1008"/>
            <ac:inkMk id="68" creationId="{1467F99C-03FF-8715-BAB9-B84F983D5C6F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0" creationId="{2EDDB48A-154E-4D8C-5EEE-74C7E0029AFD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1" creationId="{857972E6-9F22-200D-5DBF-79050D952365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5:18.077" v="126"/>
          <ac:inkMkLst>
            <pc:docMk/>
            <pc:sldMk cId="2517372107" sldId="1008"/>
            <ac:inkMk id="72" creationId="{083B69FC-BE6D-6563-B883-F04E8E888EA0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4" creationId="{53BBA333-7C3D-9047-F180-355ADA4F0824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5" creationId="{2BDA4161-E296-4907-6C1E-FFB80D41C0FB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6" creationId="{7F49FB13-8C9D-3E7A-DF01-BAD2EDA150DD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77" creationId="{5977E5BC-02F7-B3F4-2678-98AF1B8DA608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59.256" v="429" actId="478"/>
          <ac:inkMkLst>
            <pc:docMk/>
            <pc:sldMk cId="2517372107" sldId="1008"/>
            <ac:inkMk id="79" creationId="{0FAEDB7E-7220-B770-280D-13B604B96BE5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56.733" v="427" actId="478"/>
          <ac:inkMkLst>
            <pc:docMk/>
            <pc:sldMk cId="2517372107" sldId="1008"/>
            <ac:inkMk id="81" creationId="{041E285E-923A-C47F-9AD3-8DA27886A4FA}"/>
          </ac:inkMkLst>
        </pc:inkChg>
        <pc:inkChg chg="add del">
          <ac:chgData name="SARUGAKU Suminori [猿樂 純憲]" userId="80c8712f-ced8-40af-8fd1-79a565f9cf57" providerId="ADAL" clId="{4A09A0C0-AB92-45E4-B2F6-0D03B03CC7E0}" dt="2022-12-01T06:34:57.619" v="428" actId="478"/>
          <ac:inkMkLst>
            <pc:docMk/>
            <pc:sldMk cId="2517372107" sldId="1008"/>
            <ac:inkMk id="82" creationId="{6F222146-41EE-0762-0EAE-F95F37DB9A9C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55.697" v="426" actId="478"/>
          <ac:inkMkLst>
            <pc:docMk/>
            <pc:sldMk cId="2517372107" sldId="1008"/>
            <ac:inkMk id="84" creationId="{3AB97989-4242-8F74-68B1-B3928DB4735D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85" creationId="{B3BFA9EA-318F-8CA3-9856-73A7888E1DCB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86" creationId="{509247E3-A911-C072-B924-FCD9AC33D674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87" creationId="{859100D4-2A8B-AA6E-DF62-66B028CB89AD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0" creationId="{96823D03-5FE6-7870-D60D-6B2C00268D90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1" creationId="{14B0DC42-9BD1-81B2-ADCE-FCA4FB31F619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3" creationId="{73B08951-8D65-01F5-AF8C-FC781E500CA9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5" creationId="{85D2D8FD-6092-4993-045B-3E7EFF73D744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7" creationId="{54F0CFD0-873B-5DFE-ADC1-32AFD390DD97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8" creationId="{7DDFCD74-37A7-A8B0-33E3-12A20BB3D54C}"/>
          </ac:inkMkLst>
        </pc:inkChg>
        <pc:inkChg chg="add mod">
          <ac:chgData name="SARUGAKU Suminori [猿樂 純憲]" userId="80c8712f-ced8-40af-8fd1-79a565f9cf57" providerId="ADAL" clId="{4A09A0C0-AB92-45E4-B2F6-0D03B03CC7E0}" dt="2022-12-01T06:06:09.997" v="152"/>
          <ac:inkMkLst>
            <pc:docMk/>
            <pc:sldMk cId="2517372107" sldId="1008"/>
            <ac:inkMk id="99" creationId="{AD001AC8-825D-214A-DEA5-94534353898C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7:12.629" v="166" actId="9405"/>
          <ac:inkMkLst>
            <pc:docMk/>
            <pc:sldMk cId="2517372107" sldId="1008"/>
            <ac:inkMk id="101" creationId="{EEDBA9A1-36EA-4A72-48D6-AEE76D663F38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7:12.022" v="165" actId="9405"/>
          <ac:inkMkLst>
            <pc:docMk/>
            <pc:sldMk cId="2517372107" sldId="1008"/>
            <ac:inkMk id="102" creationId="{3F4366E8-AA6A-A2BA-80DC-297D0B1C1D5B}"/>
          </ac:inkMkLst>
        </pc:inkChg>
        <pc:inkChg chg="add del">
          <ac:chgData name="SARUGAKU Suminori [猿樂 純憲]" userId="80c8712f-ced8-40af-8fd1-79a565f9cf57" providerId="ADAL" clId="{4A09A0C0-AB92-45E4-B2F6-0D03B03CC7E0}" dt="2022-12-01T06:07:08.679" v="164"/>
          <ac:inkMkLst>
            <pc:docMk/>
            <pc:sldMk cId="2517372107" sldId="1008"/>
            <ac:inkMk id="103" creationId="{A3A8E17D-1EFF-FE12-032A-4E125D952517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05" creationId="{19CA4963-1592-1980-C939-36EE8BEFBBC5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06" creationId="{2AB80643-D482-D478-FD04-C0F8ED7A6915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07" creationId="{D5477FDA-3408-7683-44A2-CD4FB3FE0E87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06.497" v="175"/>
          <ac:inkMkLst>
            <pc:docMk/>
            <pc:sldMk cId="2517372107" sldId="1008"/>
            <ac:inkMk id="108" creationId="{3464B02F-B492-8B75-EC59-97FFA58C8543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10" creationId="{B989245D-9873-B3B4-4179-9CA6BACEF89E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09.281" v="180"/>
          <ac:inkMkLst>
            <pc:docMk/>
            <pc:sldMk cId="2517372107" sldId="1008"/>
            <ac:inkMk id="111" creationId="{CFE147C4-550C-8B8E-2960-263B77747FA3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13" creationId="{0F8CF9DE-7AAB-2960-E515-2E132E59559F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12.459" v="186"/>
          <ac:inkMkLst>
            <pc:docMk/>
            <pc:sldMk cId="2517372107" sldId="1008"/>
            <ac:inkMk id="115" creationId="{CE82CC3C-6EDA-5D03-7461-D6EEDCC4F1AE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17" creationId="{52EFCF04-976B-416F-638C-A766F3B42EAB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18" creationId="{8474344C-34D6-C1C5-B15A-C78057ED2B98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19" creationId="{ADFD0827-4BA0-8118-330C-5D15F67788DF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20" creationId="{3DF6BFEA-81C1-759A-4637-FE06A9508B94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21" creationId="{AC377F4E-98C9-A56E-F06E-8662D07DE9A0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22" creationId="{8C053D71-2A16-6D7E-2503-A27FC8EA0F86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23" creationId="{1EF6B8B6-8DC7-23D5-D12C-592C34BA6C0C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25" creationId="{29B0EAB1-8C89-A19E-962A-C71C26031811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1.812" v="200"/>
          <ac:inkMkLst>
            <pc:docMk/>
            <pc:sldMk cId="2517372107" sldId="1008"/>
            <ac:inkMk id="127" creationId="{0C5B5E2E-E1D0-0062-7BD6-60B5DE25A909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9.948" v="212" actId="9405"/>
          <ac:inkMkLst>
            <pc:docMk/>
            <pc:sldMk cId="2517372107" sldId="1008"/>
            <ac:inkMk id="129" creationId="{BFB1193D-ACFC-731C-18E1-09BF3B21F1FD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9.509" v="211" actId="9405"/>
          <ac:inkMkLst>
            <pc:docMk/>
            <pc:sldMk cId="2517372107" sldId="1008"/>
            <ac:inkMk id="130" creationId="{2E8B8C3D-0B7E-DCDC-5248-FAE1394DF5BB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9.162" v="210" actId="9405"/>
          <ac:inkMkLst>
            <pc:docMk/>
            <pc:sldMk cId="2517372107" sldId="1008"/>
            <ac:inkMk id="131" creationId="{9191F021-1C77-DFFB-E0EE-0F2BB87E293D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8.438" v="209" actId="9405"/>
          <ac:inkMkLst>
            <pc:docMk/>
            <pc:sldMk cId="2517372107" sldId="1008"/>
            <ac:inkMk id="132" creationId="{77A7CBC3-30D6-D9DE-EE97-17017FD36F27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8:27.535" v="208"/>
          <ac:inkMkLst>
            <pc:docMk/>
            <pc:sldMk cId="2517372107" sldId="1008"/>
            <ac:inkMk id="133" creationId="{058C48BD-C599-BB8D-41C0-D2F1F4E2C920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35" creationId="{23D835F0-425B-5CD8-1998-CB011C17F2B7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36" creationId="{669772FA-C8D0-0949-1906-23CC681D5E9F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37" creationId="{D59162B8-3583-E043-CC01-2DCF02C3D570}"/>
          </ac:inkMkLst>
        </pc:inkChg>
        <pc:inkChg chg="add mod">
          <ac:chgData name="SARUGAKU Suminori [猿樂 純憲]" userId="80c8712f-ced8-40af-8fd1-79a565f9cf57" providerId="ADAL" clId="{4A09A0C0-AB92-45E4-B2F6-0D03B03CC7E0}" dt="2022-12-01T06:08:54.245" v="219"/>
          <ac:inkMkLst>
            <pc:docMk/>
            <pc:sldMk cId="2517372107" sldId="1008"/>
            <ac:inkMk id="138" creationId="{0445AA30-7091-5694-90AF-E50183F951B6}"/>
          </ac:inkMkLst>
        </pc:inkChg>
        <pc:inkChg chg="add del">
          <ac:chgData name="SARUGAKU Suminori [猿樂 純憲]" userId="80c8712f-ced8-40af-8fd1-79a565f9cf57" providerId="ADAL" clId="{4A09A0C0-AB92-45E4-B2F6-0D03B03CC7E0}" dt="2022-12-01T06:35:15.833" v="442" actId="478"/>
          <ac:inkMkLst>
            <pc:docMk/>
            <pc:sldMk cId="2517372107" sldId="1008"/>
            <ac:inkMk id="141" creationId="{6B46EE84-7E6D-0540-CA93-583D99CB7204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2" creationId="{932496D7-4F45-4CAF-2AB9-F969F4D5E941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3" creationId="{A52D96A7-11D0-B09F-7CD6-5CA264501BA7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5" creationId="{A49E9A93-59FB-6ED7-D6C3-B2A4CFF5C8A5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6" creationId="{35994AF0-C4E8-CC36-7285-D8862E16B2B8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7" creationId="{9585A9F0-0FF2-5D95-229C-24BD4A03931F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49" creationId="{B3C9644E-86DF-A7C1-43A1-807AAEF58021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50" creationId="{B3DAFD2E-A261-4769-F392-537C7AD42F47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51" creationId="{16475209-CE48-9D24-37B4-1D4F454A9A2D}"/>
          </ac:inkMkLst>
        </pc:inkChg>
        <pc:inkChg chg="add mod">
          <ac:chgData name="SARUGAKU Suminori [猿樂 純憲]" userId="80c8712f-ced8-40af-8fd1-79a565f9cf57" providerId="ADAL" clId="{4A09A0C0-AB92-45E4-B2F6-0D03B03CC7E0}" dt="2022-12-01T06:09:37.443" v="233"/>
          <ac:inkMkLst>
            <pc:docMk/>
            <pc:sldMk cId="2517372107" sldId="1008"/>
            <ac:inkMk id="153" creationId="{1A42B59D-E8C1-1870-E5E0-EF6B1235FFB4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55" creationId="{25871EBE-953B-10CC-0631-7396F00A9148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56" creationId="{606A3A6E-D114-2A5D-E141-00DE14FA3337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09:44.506" v="239"/>
          <ac:inkMkLst>
            <pc:docMk/>
            <pc:sldMk cId="2517372107" sldId="1008"/>
            <ac:inkMk id="157" creationId="{ADD648D3-780E-8754-7147-404BD7ABA41B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59" creationId="{88D205DC-A0CE-3F4F-382D-3EEC967D913C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0" creationId="{3D54BEB3-899D-8CA7-CAE7-739182B513D8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1" creationId="{A4611DE5-3EF2-5A2A-B31A-6F94D6D78D49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2" creationId="{110C6901-3E16-E3BF-A60F-C690A0E8C65A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3" creationId="{B1C6B635-4C76-F9FA-A474-BA6193480F0B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4" creationId="{B61AC656-2BB9-B5D5-6C9B-3CC9FB4F3FDC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5" creationId="{5140F805-2790-EA51-2647-C5B3FE9C6210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6" creationId="{A85727EB-81F3-B920-FB4D-CB94E534CE62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8" creationId="{50EB774D-7ADA-E15F-B393-8BE6548012E8}"/>
          </ac:inkMkLst>
        </pc:inkChg>
        <pc:inkChg chg="add mod">
          <ac:chgData name="SARUGAKU Suminori [猿樂 純憲]" userId="80c8712f-ced8-40af-8fd1-79a565f9cf57" providerId="ADAL" clId="{4A09A0C0-AB92-45E4-B2F6-0D03B03CC7E0}" dt="2022-12-01T06:10:10.132" v="251"/>
          <ac:inkMkLst>
            <pc:docMk/>
            <pc:sldMk cId="2517372107" sldId="1008"/>
            <ac:inkMk id="169" creationId="{1B4298F8-0E6D-AD7D-2013-6EFB127F5611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1" creationId="{EB094153-528C-1BCD-C5CB-D40894D0F7E3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2" creationId="{51FD8B70-9200-0369-1652-924773BE9767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3" creationId="{9365A644-B6DB-701F-93AC-4998834DA09D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4" creationId="{BD6B6A56-4BE8-8F3F-57C6-AD7EAC407C4B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5" creationId="{79282D4C-FFFF-0BD8-6E40-E9D54F92CAA6}"/>
          </ac:inkMkLst>
        </pc:inkChg>
        <pc:inkChg chg="add mod">
          <ac:chgData name="SARUGAKU Suminori [猿樂 純憲]" userId="80c8712f-ced8-40af-8fd1-79a565f9cf57" providerId="ADAL" clId="{4A09A0C0-AB92-45E4-B2F6-0D03B03CC7E0}" dt="2022-12-01T06:10:57.616" v="259"/>
          <ac:inkMkLst>
            <pc:docMk/>
            <pc:sldMk cId="2517372107" sldId="1008"/>
            <ac:inkMk id="177" creationId="{A6A1C7BC-F32D-E56D-61C4-A5CE40F4F2E7}"/>
          </ac:inkMkLst>
        </pc:inkChg>
        <pc:inkChg chg="add del">
          <ac:chgData name="SARUGAKU Suminori [猿樂 純憲]" userId="80c8712f-ced8-40af-8fd1-79a565f9cf57" providerId="ADAL" clId="{4A09A0C0-AB92-45E4-B2F6-0D03B03CC7E0}" dt="2022-12-01T06:11:42.392" v="261" actId="9405"/>
          <ac:inkMkLst>
            <pc:docMk/>
            <pc:sldMk cId="2517372107" sldId="1008"/>
            <ac:inkMk id="179" creationId="{42090E66-A73B-48E1-C8BB-B0894D18E307}"/>
          </ac:inkMkLst>
        </pc:inkChg>
        <pc:inkChg chg="add del">
          <ac:chgData name="SARUGAKU Suminori [猿樂 純憲]" userId="80c8712f-ced8-40af-8fd1-79a565f9cf57" providerId="ADAL" clId="{4A09A0C0-AB92-45E4-B2F6-0D03B03CC7E0}" dt="2022-12-01T06:35:01.480" v="431" actId="478"/>
          <ac:inkMkLst>
            <pc:docMk/>
            <pc:sldMk cId="2517372107" sldId="1008"/>
            <ac:inkMk id="180" creationId="{5B2A98CF-9E73-3DAC-8010-C80D5EBBEAAA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4:54.086" v="425" actId="478"/>
          <ac:inkMkLst>
            <pc:docMk/>
            <pc:sldMk cId="2517372107" sldId="1008"/>
            <ac:inkMk id="181" creationId="{E80E592C-8B04-7CAF-A095-8F17D41A8439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00.680" v="430" actId="478"/>
          <ac:inkMkLst>
            <pc:docMk/>
            <pc:sldMk cId="2517372107" sldId="1008"/>
            <ac:inkMk id="182" creationId="{08896C10-D315-D4B1-8D64-B275B449871E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05.182" v="434" actId="478"/>
          <ac:inkMkLst>
            <pc:docMk/>
            <pc:sldMk cId="2517372107" sldId="1008"/>
            <ac:inkMk id="183" creationId="{46B5F862-5170-71D7-DBBA-C1E7D64104EC}"/>
          </ac:inkMkLst>
        </pc:inkChg>
        <pc:inkChg chg="add mod">
          <ac:chgData name="SARUGAKU Suminori [猿樂 純憲]" userId="80c8712f-ced8-40af-8fd1-79a565f9cf57" providerId="ADAL" clId="{4A09A0C0-AB92-45E4-B2F6-0D03B03CC7E0}" dt="2022-12-01T06:13:24.790" v="284"/>
          <ac:inkMkLst>
            <pc:docMk/>
            <pc:sldMk cId="2517372107" sldId="1008"/>
            <ac:inkMk id="185" creationId="{20C87930-6A0E-57BA-67CE-58D0A329B27D}"/>
          </ac:inkMkLst>
        </pc:inkChg>
        <pc:inkChg chg="add mod">
          <ac:chgData name="SARUGAKU Suminori [猿樂 純憲]" userId="80c8712f-ced8-40af-8fd1-79a565f9cf57" providerId="ADAL" clId="{4A09A0C0-AB92-45E4-B2F6-0D03B03CC7E0}" dt="2022-12-01T06:13:24.790" v="284"/>
          <ac:inkMkLst>
            <pc:docMk/>
            <pc:sldMk cId="2517372107" sldId="1008"/>
            <ac:inkMk id="186" creationId="{EBDE4BD9-FDCE-9369-D493-576BCDEED86A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12:39.623" v="272"/>
          <ac:inkMkLst>
            <pc:docMk/>
            <pc:sldMk cId="2517372107" sldId="1008"/>
            <ac:inkMk id="187" creationId="{572482D3-A7B3-DCE2-F359-5E05FF69A891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04.293" v="433" actId="478"/>
          <ac:inkMkLst>
            <pc:docMk/>
            <pc:sldMk cId="2517372107" sldId="1008"/>
            <ac:inkMk id="189" creationId="{5FF88CE1-53C2-A49D-6B67-81B9F5502B56}"/>
          </ac:inkMkLst>
        </pc:inkChg>
        <pc:inkChg chg="add del">
          <ac:chgData name="SARUGAKU Suminori [猿樂 純憲]" userId="80c8712f-ced8-40af-8fd1-79a565f9cf57" providerId="ADAL" clId="{4A09A0C0-AB92-45E4-B2F6-0D03B03CC7E0}" dt="2022-12-01T06:35:09.063" v="437" actId="478"/>
          <ac:inkMkLst>
            <pc:docMk/>
            <pc:sldMk cId="2517372107" sldId="1008"/>
            <ac:inkMk id="190" creationId="{146F1301-99F4-2CDD-4123-0742B3D310EC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07.515" v="435" actId="478"/>
          <ac:inkMkLst>
            <pc:docMk/>
            <pc:sldMk cId="2517372107" sldId="1008"/>
            <ac:inkMk id="191" creationId="{758CBAE2-D484-4834-4842-8063B66A3AD4}"/>
          </ac:inkMkLst>
        </pc:inkChg>
        <pc:inkChg chg="add del">
          <ac:chgData name="SARUGAKU Suminori [猿樂 純憲]" userId="80c8712f-ced8-40af-8fd1-79a565f9cf57" providerId="ADAL" clId="{4A09A0C0-AB92-45E4-B2F6-0D03B03CC7E0}" dt="2022-12-01T06:35:08.277" v="436" actId="478"/>
          <ac:inkMkLst>
            <pc:docMk/>
            <pc:sldMk cId="2517372107" sldId="1008"/>
            <ac:inkMk id="194" creationId="{C2270828-19E6-B284-9576-13D0AD544008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19.372" v="444" actId="478"/>
          <ac:inkMkLst>
            <pc:docMk/>
            <pc:sldMk cId="2517372107" sldId="1008"/>
            <ac:inkMk id="195" creationId="{EB8573FB-DE8B-2A58-1DDB-1D8F8423A654}"/>
          </ac:inkMkLst>
        </pc:inkChg>
        <pc:inkChg chg="add del mod">
          <ac:chgData name="SARUGAKU Suminori [猿樂 純憲]" userId="80c8712f-ced8-40af-8fd1-79a565f9cf57" providerId="ADAL" clId="{4A09A0C0-AB92-45E4-B2F6-0D03B03CC7E0}" dt="2022-12-01T06:35:17.102" v="443" actId="478"/>
          <ac:inkMkLst>
            <pc:docMk/>
            <pc:sldMk cId="2517372107" sldId="1008"/>
            <ac:inkMk id="196" creationId="{768B9DCB-5F88-7186-D50E-162DAD85CEAF}"/>
          </ac:inkMkLst>
        </pc:inkChg>
        <pc:inkChg chg="add mod">
          <ac:chgData name="SARUGAKU Suminori [猿樂 純憲]" userId="80c8712f-ced8-40af-8fd1-79a565f9cf57" providerId="ADAL" clId="{4A09A0C0-AB92-45E4-B2F6-0D03B03CC7E0}" dt="2022-12-01T06:13:24.790" v="284"/>
          <ac:inkMkLst>
            <pc:docMk/>
            <pc:sldMk cId="2517372107" sldId="1008"/>
            <ac:inkMk id="199" creationId="{BC072012-21B2-CAE9-8ED0-F294374DB23B}"/>
          </ac:inkMkLst>
        </pc:inkChg>
        <pc:inkChg chg="add del">
          <ac:chgData name="SARUGAKU Suminori [猿樂 純憲]" userId="80c8712f-ced8-40af-8fd1-79a565f9cf57" providerId="ADAL" clId="{4A09A0C0-AB92-45E4-B2F6-0D03B03CC7E0}" dt="2022-12-01T06:35:10.588" v="438" actId="478"/>
          <ac:inkMkLst>
            <pc:docMk/>
            <pc:sldMk cId="2517372107" sldId="1008"/>
            <ac:inkMk id="200" creationId="{927C9158-D52D-F373-E0C1-1D76949EA73A}"/>
          </ac:inkMkLst>
        </pc:inkChg>
        <pc:inkChg chg="add del">
          <ac:chgData name="SARUGAKU Suminori [猿樂 純憲]" userId="80c8712f-ced8-40af-8fd1-79a565f9cf57" providerId="ADAL" clId="{4A09A0C0-AB92-45E4-B2F6-0D03B03CC7E0}" dt="2022-12-01T06:35:12.498" v="439" actId="478"/>
          <ac:inkMkLst>
            <pc:docMk/>
            <pc:sldMk cId="2517372107" sldId="1008"/>
            <ac:inkMk id="201" creationId="{C8EA2456-0279-864F-B42A-12FD5781C96B}"/>
          </ac:inkMkLst>
        </pc:inkChg>
        <pc:inkChg chg="add del">
          <ac:chgData name="SARUGAKU Suminori [猿樂 純憲]" userId="80c8712f-ced8-40af-8fd1-79a565f9cf57" providerId="ADAL" clId="{4A09A0C0-AB92-45E4-B2F6-0D03B03CC7E0}" dt="2022-12-01T06:35:13.415" v="440" actId="478"/>
          <ac:inkMkLst>
            <pc:docMk/>
            <pc:sldMk cId="2517372107" sldId="1008"/>
            <ac:inkMk id="203" creationId="{3C66C503-C5AA-9D1D-22A3-963F70560E30}"/>
          </ac:inkMkLst>
        </pc:inkChg>
        <pc:inkChg chg="add del">
          <ac:chgData name="SARUGAKU Suminori [猿樂 純憲]" userId="80c8712f-ced8-40af-8fd1-79a565f9cf57" providerId="ADAL" clId="{4A09A0C0-AB92-45E4-B2F6-0D03B03CC7E0}" dt="2022-12-01T06:35:33.778" v="450" actId="478"/>
          <ac:inkMkLst>
            <pc:docMk/>
            <pc:sldMk cId="2517372107" sldId="1008"/>
            <ac:inkMk id="204" creationId="{8553E8A3-A3B2-777D-950F-5D715CB7966B}"/>
          </ac:inkMkLst>
        </pc:inkChg>
        <pc:inkChg chg="add del">
          <ac:chgData name="SARUGAKU Suminori [猿樂 純憲]" userId="80c8712f-ced8-40af-8fd1-79a565f9cf57" providerId="ADAL" clId="{4A09A0C0-AB92-45E4-B2F6-0D03B03CC7E0}" dt="2022-12-01T06:34:48.662" v="420" actId="478"/>
          <ac:inkMkLst>
            <pc:docMk/>
            <pc:sldMk cId="2517372107" sldId="1008"/>
            <ac:inkMk id="205" creationId="{32A63C79-D1FA-FAD8-97C9-A5ED256E4120}"/>
          </ac:inkMkLst>
        </pc:inkChg>
        <pc:inkChg chg="add del">
          <ac:chgData name="SARUGAKU Suminori [猿樂 純憲]" userId="80c8712f-ced8-40af-8fd1-79a565f9cf57" providerId="ADAL" clId="{4A09A0C0-AB92-45E4-B2F6-0D03B03CC7E0}" dt="2022-12-01T06:34:50.321" v="422" actId="478"/>
          <ac:inkMkLst>
            <pc:docMk/>
            <pc:sldMk cId="2517372107" sldId="1008"/>
            <ac:inkMk id="206" creationId="{186FF947-352B-A871-A18D-0FD6172D7B12}"/>
          </ac:inkMkLst>
        </pc:inkChg>
        <pc:inkChg chg="add del">
          <ac:chgData name="SARUGAKU Suminori [猿樂 純憲]" userId="80c8712f-ced8-40af-8fd1-79a565f9cf57" providerId="ADAL" clId="{4A09A0C0-AB92-45E4-B2F6-0D03B03CC7E0}" dt="2022-12-01T06:34:46.286" v="417" actId="478"/>
          <ac:inkMkLst>
            <pc:docMk/>
            <pc:sldMk cId="2517372107" sldId="1008"/>
            <ac:inkMk id="207" creationId="{87119B42-0640-0C74-EEF5-47ECBD53F02C}"/>
          </ac:inkMkLst>
        </pc:inkChg>
        <pc:inkChg chg="add del">
          <ac:chgData name="SARUGAKU Suminori [猿樂 純憲]" userId="80c8712f-ced8-40af-8fd1-79a565f9cf57" providerId="ADAL" clId="{4A09A0C0-AB92-45E4-B2F6-0D03B03CC7E0}" dt="2022-12-01T06:14:41.826" v="291" actId="9405"/>
          <ac:inkMkLst>
            <pc:docMk/>
            <pc:sldMk cId="2517372107" sldId="1008"/>
            <ac:inkMk id="208" creationId="{1B4BA334-3EF4-4843-D70C-06CE8D833D7F}"/>
          </ac:inkMkLst>
        </pc:inkChg>
        <pc:inkChg chg="add del">
          <ac:chgData name="SARUGAKU Suminori [猿樂 純憲]" userId="80c8712f-ced8-40af-8fd1-79a565f9cf57" providerId="ADAL" clId="{4A09A0C0-AB92-45E4-B2F6-0D03B03CC7E0}" dt="2022-12-01T06:34:47.306" v="418" actId="478"/>
          <ac:inkMkLst>
            <pc:docMk/>
            <pc:sldMk cId="2517372107" sldId="1008"/>
            <ac:inkMk id="209" creationId="{A28E6DAA-C5B7-DA27-014C-941DC2B4964F}"/>
          </ac:inkMkLst>
        </pc:inkChg>
        <pc:inkChg chg="add mod">
          <ac:chgData name="SARUGAKU Suminori [猿樂 純憲]" userId="80c8712f-ced8-40af-8fd1-79a565f9cf57" providerId="ADAL" clId="{4A09A0C0-AB92-45E4-B2F6-0D03B03CC7E0}" dt="2022-12-01T06:16:12.200" v="296"/>
          <ac:inkMkLst>
            <pc:docMk/>
            <pc:sldMk cId="2517372107" sldId="1008"/>
            <ac:inkMk id="210" creationId="{7AE5C2B3-CDD9-2CBE-2ECC-F602768D6494}"/>
          </ac:inkMkLst>
        </pc:inkChg>
        <pc:inkChg chg="add mod">
          <ac:chgData name="SARUGAKU Suminori [猿樂 純憲]" userId="80c8712f-ced8-40af-8fd1-79a565f9cf57" providerId="ADAL" clId="{4A09A0C0-AB92-45E4-B2F6-0D03B03CC7E0}" dt="2022-12-01T06:16:12.200" v="296"/>
          <ac:inkMkLst>
            <pc:docMk/>
            <pc:sldMk cId="2517372107" sldId="1008"/>
            <ac:inkMk id="211" creationId="{D17C3173-926F-766D-7FEC-369BC888D892}"/>
          </ac:inkMkLst>
        </pc:inkChg>
        <pc:inkChg chg="add mod">
          <ac:chgData name="SARUGAKU Suminori [猿樂 純憲]" userId="80c8712f-ced8-40af-8fd1-79a565f9cf57" providerId="ADAL" clId="{4A09A0C0-AB92-45E4-B2F6-0D03B03CC7E0}" dt="2022-12-01T06:16:12.200" v="296"/>
          <ac:inkMkLst>
            <pc:docMk/>
            <pc:sldMk cId="2517372107" sldId="1008"/>
            <ac:inkMk id="212" creationId="{8AB22FC1-7CA7-4074-0056-F953D5828B94}"/>
          </ac:inkMkLst>
        </pc:inkChg>
      </pc:sldChg>
      <pc:sldChg chg="modSp mod">
        <pc:chgData name="SARUGAKU Suminori [猿樂 純憲]" userId="80c8712f-ced8-40af-8fd1-79a565f9cf57" providerId="ADAL" clId="{4A09A0C0-AB92-45E4-B2F6-0D03B03CC7E0}" dt="2022-12-01T07:09:36.286" v="794" actId="20577"/>
        <pc:sldMkLst>
          <pc:docMk/>
          <pc:sldMk cId="401453117" sldId="1026"/>
        </pc:sldMkLst>
        <pc:spChg chg="mod">
          <ac:chgData name="SARUGAKU Suminori [猿樂 純憲]" userId="80c8712f-ced8-40af-8fd1-79a565f9cf57" providerId="ADAL" clId="{4A09A0C0-AB92-45E4-B2F6-0D03B03CC7E0}" dt="2022-12-01T07:08:45.408" v="619" actId="1035"/>
          <ac:spMkLst>
            <pc:docMk/>
            <pc:sldMk cId="401453117" sldId="1026"/>
            <ac:spMk id="4" creationId="{E7B079D1-82B4-4835-99C6-DDF5F66D3291}"/>
          </ac:spMkLst>
        </pc:spChg>
        <pc:spChg chg="mod">
          <ac:chgData name="SARUGAKU Suminori [猿樂 純憲]" userId="80c8712f-ced8-40af-8fd1-79a565f9cf57" providerId="ADAL" clId="{4A09A0C0-AB92-45E4-B2F6-0D03B03CC7E0}" dt="2022-12-01T07:09:36.286" v="794" actId="20577"/>
          <ac:spMkLst>
            <pc:docMk/>
            <pc:sldMk cId="401453117" sldId="1026"/>
            <ac:spMk id="10" creationId="{00000000-0000-0000-0000-000000000000}"/>
          </ac:spMkLst>
        </pc:spChg>
        <pc:spChg chg="mod">
          <ac:chgData name="SARUGAKU Suminori [猿樂 純憲]" userId="80c8712f-ced8-40af-8fd1-79a565f9cf57" providerId="ADAL" clId="{4A09A0C0-AB92-45E4-B2F6-0D03B03CC7E0}" dt="2022-12-01T07:09:20.010" v="792" actId="1036"/>
          <ac:spMkLst>
            <pc:docMk/>
            <pc:sldMk cId="401453117" sldId="1026"/>
            <ac:spMk id="11" creationId="{E4CEE083-5806-4392-A0C4-5E41E5F53F0E}"/>
          </ac:spMkLst>
        </pc:spChg>
        <pc:picChg chg="mod">
          <ac:chgData name="SARUGAKU Suminori [猿樂 純憲]" userId="80c8712f-ced8-40af-8fd1-79a565f9cf57" providerId="ADAL" clId="{4A09A0C0-AB92-45E4-B2F6-0D03B03CC7E0}" dt="2022-12-01T07:08:22.758" v="605" actId="1076"/>
          <ac:picMkLst>
            <pc:docMk/>
            <pc:sldMk cId="401453117" sldId="1026"/>
            <ac:picMk id="18" creationId="{769729C4-4109-47B2-8B06-5EB7756E45E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6:03:53.900"/>
    </inkml:context>
    <inkml:brush xml:id="br0">
      <inkml:brushProperty name="width" value="0.1" units="cm"/>
      <inkml:brushProperty name="height" value="0.1" units="cm"/>
      <inkml:brushProperty name="color" value="#00ADED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1AC4FC-0BD8-41E4-8FF2-D26B83CDC26A}" type="datetimeFigureOut">
              <a:rPr kumimoji="1" lang="ja-JP" altLang="en-US" smtClean="0"/>
              <a:t>2022/12/1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1597472-9DCA-4200-A790-31B8B0BEC7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41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vi-vn"/>
              <a:t>2022年見通し　売上高355億(連結)</a:t>
            </a:r>
          </a:p>
          <a:p>
            <a:pPr rtl="0"/>
            <a:endParaRPr kumimoji="1" lang="en-US" altLang="ja-JP" dirty="0"/>
          </a:p>
          <a:p>
            <a:pPr rtl="0"/>
            <a:r>
              <a:rPr lang="vi-vn"/>
              <a:t>会社概要について。</a:t>
            </a:r>
            <a:endParaRPr kumimoji="1" lang="en-US" altLang="ja-JP" dirty="0"/>
          </a:p>
          <a:p>
            <a:pPr rtl="0"/>
            <a:r>
              <a:rPr lang="vi-vn"/>
              <a:t>本社は北九州市八幡東区、JR枝光駅のすぐ横にあります。</a:t>
            </a:r>
            <a:endParaRPr kumimoji="1" lang="en-US" altLang="ja-JP" dirty="0"/>
          </a:p>
          <a:p>
            <a:pPr rtl="0"/>
            <a:r>
              <a:rPr lang="vi-vn"/>
              <a:t>国内には北九州・大阪・関東で合計12か所事業所があります。連結では＋20拠点で国内32拠点です。</a:t>
            </a:r>
            <a:endParaRPr kumimoji="1" lang="en-US" altLang="ja-JP" dirty="0"/>
          </a:p>
          <a:p>
            <a:pPr rtl="0"/>
            <a:r>
              <a:rPr lang="vi-vn"/>
              <a:t>海外には、中国2か所・インド・ロシアの4か所に拠点があります。</a:t>
            </a:r>
            <a:endParaRPr kumimoji="1" lang="en-US" altLang="ja-JP" dirty="0"/>
          </a:p>
          <a:p>
            <a:pPr rtl="0"/>
            <a:r>
              <a:rPr lang="vi-vn"/>
              <a:t>規模は、（読む）</a:t>
            </a:r>
            <a:endParaRPr kumimoji="1" lang="en-US" altLang="ja-JP" dirty="0"/>
          </a:p>
          <a:p>
            <a:pPr rtl="0"/>
            <a:r>
              <a:rPr lang="vi-vn"/>
              <a:t>主な事業内容は、製鉄所・化学品工場の工程請負、金型を中心とする自社製品の製造、</a:t>
            </a:r>
            <a:endParaRPr kumimoji="1" lang="en-US" altLang="ja-JP" dirty="0"/>
          </a:p>
          <a:p>
            <a:pPr rtl="0"/>
            <a:r>
              <a:rPr lang="vi-vn"/>
              <a:t>自動車製造ラインの設計など、です。</a:t>
            </a:r>
            <a:endParaRPr kumimoji="1" lang="en-US" altLang="ja-JP" dirty="0"/>
          </a:p>
          <a:p>
            <a:pPr rtl="0"/>
            <a:r>
              <a:rPr lang="vi-vn"/>
              <a:t>時代に合わせ、多角的に事業を展開しています。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1542-343F-46A4-8BB8-878137B30E7A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3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vi-vn"/>
              <a:t>レクサス製造設備を作っている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1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61542-343F-46A4-8BB8-878137B30E7A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1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4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A64421E-288B-4E1A-BA55-2E9040078FF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67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Shape 10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endParaRPr/>
          </a:p>
        </p:txBody>
      </p:sp>
      <p:sp>
        <p:nvSpPr>
          <p:cNvPr id="1001" name="Shape 10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defTabSz="914249" rtl="0">
              <a:spcBef>
                <a:spcPts val="400"/>
              </a:spcBef>
              <a:defRPr sz="1200">
                <a:uFill>
                  <a:solidFill>
                    <a:schemeClr val="accent4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dirty="0">
              <a:latin typeface="丸ｺﾞｼｯｸ"/>
              <a:ea typeface="丸ｺﾞｼｯｸ"/>
              <a:cs typeface="丸ｺﾞｼｯｸ"/>
              <a:sym typeface="丸ｺﾞｼｯｸ"/>
            </a:endParaRPr>
          </a:p>
        </p:txBody>
      </p:sp>
    </p:spTree>
    <p:extLst>
      <p:ext uri="{BB962C8B-B14F-4D97-AF65-F5344CB8AC3E}">
        <p14:creationId xmlns:p14="http://schemas.microsoft.com/office/powerpoint/2010/main" val="153260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rtlCol="0" anchor="b"/>
          <a:lstStyle>
            <a:lvl1pPr algn="ctr">
              <a:defRPr sz="5999"/>
            </a:lvl1pPr>
          </a:lstStyle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pPr rtl="0"/>
            <a:r>
              <a:rPr lang="vi-vn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66922354-ABC9-47EE-84D9-ED2B29AFD9A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835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0AFCFCAE-9679-4D6B-B167-8AFEB0B6E59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945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9C95D38F-70FE-4329-8B06-43BC6327972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778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fld id="{86CB4B4D-7CA3-9044-876B-883B54F8677D}" type="slidenum">
              <a:t>‹#›</a:t>
            </a:fld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t>タイトルテキスト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rtlCol="0"/>
          <a:lstStyle/>
          <a:p>
            <a:pPr rtl="0"/>
            <a:r>
              <a:t>本文レベル1</a:t>
            </a:r>
          </a:p>
          <a:p>
            <a:pPr lvl="1" rtl="0"/>
            <a:r>
              <a:t>本文レベル2</a:t>
            </a:r>
          </a:p>
          <a:p>
            <a:pPr lvl="2" rtl="0"/>
            <a:r>
              <a:t>本文レベル3</a:t>
            </a:r>
          </a:p>
          <a:p>
            <a:pPr lvl="3" rtl="0"/>
            <a:r>
              <a:t>本文レベル4</a:t>
            </a:r>
          </a:p>
          <a:p>
            <a:pPr lvl="4" rtl="0"/>
            <a:r>
              <a:t>本文レベル5</a:t>
            </a:r>
          </a:p>
        </p:txBody>
      </p:sp>
    </p:spTree>
    <p:extLst>
      <p:ext uri="{BB962C8B-B14F-4D97-AF65-F5344CB8AC3E}">
        <p14:creationId xmlns:p14="http://schemas.microsoft.com/office/powerpoint/2010/main" val="329696627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D3881244-7429-45A8-9AB4-DFC3CB7F1B3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9763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rtlCol="0" anchor="b"/>
          <a:lstStyle>
            <a:lvl1pPr>
              <a:defRPr sz="5999"/>
            </a:lvl1pPr>
          </a:lstStyle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3C4019D-C53B-4D4E-A730-CF54BC2F78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17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1EEC9985-2EF8-4819-9B2D-08AC795F820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3577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181" indent="0">
              <a:buNone/>
              <a:defRPr sz="2000" b="1"/>
            </a:lvl2pPr>
            <a:lvl3pPr marL="914361" indent="0">
              <a:buNone/>
              <a:defRPr sz="1800" b="1"/>
            </a:lvl3pPr>
            <a:lvl4pPr marL="1371543" indent="0">
              <a:buNone/>
              <a:defRPr sz="1600" b="1"/>
            </a:lvl4pPr>
            <a:lvl5pPr marL="1828724" indent="0">
              <a:buNone/>
              <a:defRPr sz="1600" b="1"/>
            </a:lvl5pPr>
            <a:lvl6pPr marL="2285904" indent="0">
              <a:buNone/>
              <a:defRPr sz="1600" b="1"/>
            </a:lvl6pPr>
            <a:lvl7pPr marL="2743085" indent="0">
              <a:buNone/>
              <a:defRPr sz="1600" b="1"/>
            </a:lvl7pPr>
            <a:lvl8pPr marL="3200266" indent="0">
              <a:buNone/>
              <a:defRPr sz="1600" b="1"/>
            </a:lvl8pPr>
            <a:lvl9pPr marL="3657447" indent="0">
              <a:buNone/>
              <a:defRPr sz="1600" b="1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 rtlCol="0"/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8CF67F75-2CFD-4A5A-9BD6-180492E9594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584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EBC050B-BF98-4923-982F-1267B00D378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683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4F69EBF6-C9AB-4A14-AA8A-01FB05BA42B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0378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E1A810C6-6877-4969-BC2E-27C87C5DA7F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320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1" indent="0">
              <a:buNone/>
              <a:defRPr sz="2800"/>
            </a:lvl2pPr>
            <a:lvl3pPr marL="914361" indent="0">
              <a:buNone/>
              <a:defRPr sz="2400"/>
            </a:lvl3pPr>
            <a:lvl4pPr marL="1371543" indent="0">
              <a:buNone/>
              <a:defRPr sz="2000"/>
            </a:lvl4pPr>
            <a:lvl5pPr marL="1828724" indent="0">
              <a:buNone/>
              <a:defRPr sz="2000"/>
            </a:lvl5pPr>
            <a:lvl6pPr marL="2285904" indent="0">
              <a:buNone/>
              <a:defRPr sz="2000"/>
            </a:lvl6pPr>
            <a:lvl7pPr marL="2743085" indent="0">
              <a:buNone/>
              <a:defRPr sz="2000"/>
            </a:lvl7pPr>
            <a:lvl8pPr marL="3200266" indent="0">
              <a:buNone/>
              <a:defRPr sz="2000"/>
            </a:lvl8pPr>
            <a:lvl9pPr marL="3657447" indent="0">
              <a:buNone/>
              <a:defRPr sz="2000"/>
            </a:lvl9pPr>
          </a:lstStyle>
          <a:p>
            <a:pPr lvl="0" rtl="0"/>
            <a:r>
              <a:rPr lang="vi-vn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181" indent="0">
              <a:buNone/>
              <a:defRPr sz="1400"/>
            </a:lvl2pPr>
            <a:lvl3pPr marL="914361" indent="0">
              <a:buNone/>
              <a:defRPr sz="1200"/>
            </a:lvl3pPr>
            <a:lvl4pPr marL="1371543" indent="0">
              <a:buNone/>
              <a:defRPr sz="1000"/>
            </a:lvl4pPr>
            <a:lvl5pPr marL="1828724" indent="0">
              <a:buNone/>
              <a:defRPr sz="1000"/>
            </a:lvl5pPr>
            <a:lvl6pPr marL="2285904" indent="0">
              <a:buNone/>
              <a:defRPr sz="1000"/>
            </a:lvl6pPr>
            <a:lvl7pPr marL="2743085" indent="0">
              <a:buNone/>
              <a:defRPr sz="1000"/>
            </a:lvl7pPr>
            <a:lvl8pPr marL="3200266" indent="0">
              <a:buNone/>
              <a:defRPr sz="1000"/>
            </a:lvl8pPr>
            <a:lvl9pPr marL="3657447" indent="0">
              <a:buNone/>
              <a:defRPr sz="1000"/>
            </a:lvl9pPr>
          </a:lstStyle>
          <a:p>
            <a:pPr lvl="0" rtl="0"/>
            <a:r>
              <a:rPr lang="vi-vn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 rtl="0">
              <a:defRPr/>
            </a:pPr>
            <a:fld id="{9D803CA1-18FF-43D0-9275-F88B01F983C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94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4881"/>
            <a:ext cx="10515600" cy="132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rtl="0"/>
            <a:r>
              <a:rPr lang="vi-vn"/>
              <a:t>マスター タイトルの書式設定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504"/>
            <a:ext cx="10515600" cy="435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r>
              <a:rPr lang="vi-vn"/>
              <a:t>マスター テキストの書式設定</a:t>
            </a:r>
          </a:p>
          <a:p>
            <a:pPr lvl="1" rtl="0"/>
            <a:r>
              <a:rPr lang="vi-vn"/>
              <a:t>第 2 レベル</a:t>
            </a:r>
          </a:p>
          <a:p>
            <a:pPr lvl="2" rtl="0"/>
            <a:r>
              <a:rPr lang="vi-vn"/>
              <a:t>第 3 レベル</a:t>
            </a:r>
          </a:p>
          <a:p>
            <a:pPr lvl="3" rtl="0"/>
            <a:r>
              <a:rPr lang="vi-vn"/>
              <a:t>第 4 レベル</a:t>
            </a:r>
          </a:p>
          <a:p>
            <a:pPr lvl="4" rtl="0"/>
            <a:r>
              <a:rPr lang="vi-vn"/>
              <a:t>第 5 レベル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839"/>
            <a:ext cx="274320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839"/>
            <a:ext cx="411480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839"/>
            <a:ext cx="2743200" cy="364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E81C69DD-D693-4100-81C9-BA2E16D4E40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46186" y="537430"/>
            <a:ext cx="11632223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45000">
                  <a:schemeClr val="accent2">
                    <a:lumMod val="40000"/>
                    <a:lumOff val="60000"/>
                  </a:schemeClr>
                </a:gs>
                <a:gs pos="83000">
                  <a:srgbClr val="FF0000"/>
                </a:gs>
                <a:gs pos="100000">
                  <a:srgbClr val="FF00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329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36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29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2pPr>
      <a:lvl3pPr algn="l" defTabSz="91329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3pPr>
      <a:lvl4pPr algn="l" defTabSz="91329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4pPr>
      <a:lvl5pPr algn="l" defTabSz="913291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5pPr>
      <a:lvl6pPr marL="316520" algn="l" defTabSz="913291" rtl="0" fontAlgn="base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6pPr>
      <a:lvl7pPr marL="633039" algn="l" defTabSz="913291" rtl="0" fontAlgn="base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7pPr>
      <a:lvl8pPr marL="949559" algn="l" defTabSz="913291" rtl="0" fontAlgn="base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8pPr>
      <a:lvl9pPr marL="1266078" algn="l" defTabSz="913291" rtl="0" fontAlgn="base">
        <a:lnSpc>
          <a:spcPct val="90000"/>
        </a:lnSpc>
        <a:spcBef>
          <a:spcPct val="0"/>
        </a:spcBef>
        <a:spcAft>
          <a:spcPct val="0"/>
        </a:spcAft>
        <a:defRPr kumimoji="1" sz="4361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499" indent="-227499" algn="l" defTabSz="913291" rtl="0" eaLnBrk="0" fontAlgn="base" hangingPunct="0">
        <a:lnSpc>
          <a:spcPct val="90000"/>
        </a:lnSpc>
        <a:spcBef>
          <a:spcPts val="1004"/>
        </a:spcBef>
        <a:spcAft>
          <a:spcPct val="0"/>
        </a:spcAft>
        <a:buFont typeface="Arial" panose="020B0604020202020204" pitchFamily="34" charset="0"/>
        <a:buChar char="•"/>
        <a:defRPr kumimoji="1" sz="2769" kern="1200">
          <a:solidFill>
            <a:schemeClr val="tx1"/>
          </a:solidFill>
          <a:latin typeface="+mn-lt"/>
          <a:ea typeface="+mn-ea"/>
          <a:cs typeface="+mn-cs"/>
        </a:defRPr>
      </a:lvl1pPr>
      <a:lvl2pPr marL="684694" indent="-227499" algn="l" defTabSz="913291" rtl="0" eaLnBrk="0" fontAlgn="base" hangingPunct="0">
        <a:lnSpc>
          <a:spcPct val="90000"/>
        </a:lnSpc>
        <a:spcBef>
          <a:spcPts val="502"/>
        </a:spcBef>
        <a:spcAft>
          <a:spcPct val="0"/>
        </a:spcAft>
        <a:buFont typeface="Arial" panose="020B0604020202020204" pitchFamily="34" charset="0"/>
        <a:buChar char="•"/>
        <a:defRPr kumimoji="1" sz="2354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7499" algn="l" defTabSz="913291" rtl="0" eaLnBrk="0" fontAlgn="base" hangingPunct="0">
        <a:lnSpc>
          <a:spcPct val="90000"/>
        </a:lnSpc>
        <a:spcBef>
          <a:spcPts val="502"/>
        </a:spcBef>
        <a:spcAft>
          <a:spcPct val="0"/>
        </a:spcAft>
        <a:buFont typeface="Arial" panose="020B0604020202020204" pitchFamily="34" charset="0"/>
        <a:buChar char="•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3pPr>
      <a:lvl4pPr marL="1599084" indent="-227499" algn="l" defTabSz="913291" rtl="0" eaLnBrk="0" fontAlgn="base" hangingPunct="0">
        <a:lnSpc>
          <a:spcPct val="90000"/>
        </a:lnSpc>
        <a:spcBef>
          <a:spcPts val="502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78" indent="-227499" algn="l" defTabSz="913291" rtl="0" eaLnBrk="0" fontAlgn="base" hangingPunct="0">
        <a:lnSpc>
          <a:spcPct val="90000"/>
        </a:lnSpc>
        <a:spcBef>
          <a:spcPts val="502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2DD33C0-6BA4-4C00-9D00-2BC01029BCE7}"/>
              </a:ext>
            </a:extLst>
          </p:cNvPr>
          <p:cNvSpPr/>
          <p:nvPr/>
        </p:nvSpPr>
        <p:spPr>
          <a:xfrm>
            <a:off x="80958" y="604811"/>
            <a:ext cx="11487462" cy="31658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ja-JP" altLang="en-US" sz="120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E8F635A-6F3B-4B8A-9F3E-B52B54897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910" y="733936"/>
            <a:ext cx="24350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 defTabSz="457200" rtl="0">
              <a:buClr>
                <a:srgbClr val="ED7D31"/>
              </a:buClr>
            </a:pPr>
            <a:r>
              <a:rPr lang="vi-vn" sz="10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Linh vật của Mishima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</a:t>
            </a:r>
            <a:r>
              <a:rPr lang="vi-vn" sz="10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osan Co.,Ltd.</a:t>
            </a:r>
            <a:endParaRPr kumimoji="0" lang="en-US" altLang="ja-JP" sz="10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 defTabSz="457200" rtl="0">
              <a:buClr>
                <a:srgbClr val="ED7D31"/>
              </a:buClr>
            </a:pPr>
            <a:r>
              <a:rPr lang="vi-vn" sz="10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Kouki-kun</a:t>
            </a:r>
            <a:endParaRPr kumimoji="0" lang="en-US" altLang="ja-JP" sz="10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4">
            <a:extLst>
              <a:ext uri="{FF2B5EF4-FFF2-40B4-BE49-F238E27FC236}">
                <a16:creationId xmlns:a16="http://schemas.microsoft.com/office/drawing/2014/main" id="{18782D49-F934-45C6-8519-026AE0F76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2" y="31230"/>
            <a:ext cx="32015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rtl="0">
              <a:defRPr/>
            </a:pPr>
            <a:r>
              <a:rPr lang="vi-vn" sz="28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Khái quát công ty</a:t>
            </a:r>
            <a:r>
              <a:rPr lang="vi-vn" sz="2800" b="1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2800" b="1" dirty="0">
              <a:solidFill>
                <a:prstClr val="black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BC36323-B3B7-46D5-90E3-DADDF8CDCCA8}"/>
              </a:ext>
            </a:extLst>
          </p:cNvPr>
          <p:cNvSpPr txBox="1"/>
          <p:nvPr/>
        </p:nvSpPr>
        <p:spPr>
          <a:xfrm>
            <a:off x="235620" y="2054256"/>
            <a:ext cx="1121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6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● Cơ sở:</a:t>
            </a:r>
            <a:endParaRPr lang="en-US" altLang="ja-JP" sz="1600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E9C0533-7B0E-4706-A4CF-CC32A1DCF1B1}"/>
              </a:ext>
            </a:extLst>
          </p:cNvPr>
          <p:cNvSpPr txBox="1"/>
          <p:nvPr/>
        </p:nvSpPr>
        <p:spPr>
          <a:xfrm>
            <a:off x="2433873" y="2028215"/>
            <a:ext cx="7548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Độc lập: Tỉnh Fukuoka, tỉnh Chiba, tỉnh Ibaraki, tỉnh Saitama, Tỉnh Kanagawa, Osaka, Tokyo　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75F554F-59DD-48E9-B16F-37085740E6E6}"/>
              </a:ext>
            </a:extLst>
          </p:cNvPr>
          <p:cNvSpPr txBox="1"/>
          <p:nvPr/>
        </p:nvSpPr>
        <p:spPr>
          <a:xfrm>
            <a:off x="235620" y="3099919"/>
            <a:ext cx="4034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6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●Số lượng nhân viên:</a:t>
            </a:r>
            <a:endParaRPr lang="en-US" altLang="ja-JP" sz="1600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284C3E8-9D5D-4402-AF65-39D006E5CF21}"/>
              </a:ext>
            </a:extLst>
          </p:cNvPr>
          <p:cNvSpPr txBox="1"/>
          <p:nvPr/>
        </p:nvSpPr>
        <p:spPr>
          <a:xfrm>
            <a:off x="2433872" y="3119996"/>
            <a:ext cx="48557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Liên kết: 2.628 người (tháng 12 năm 2021)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79EFA6-D0BF-4A68-987C-9F859149F546}"/>
              </a:ext>
            </a:extLst>
          </p:cNvPr>
          <p:cNvSpPr txBox="1"/>
          <p:nvPr/>
        </p:nvSpPr>
        <p:spPr>
          <a:xfrm>
            <a:off x="235620" y="1630699"/>
            <a:ext cx="1699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6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●Trụ sở chính:</a:t>
            </a:r>
            <a:endParaRPr lang="en-US" altLang="ja-JP" sz="1600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4107B5C-736F-4B4F-9383-FFCB81B7C966}"/>
              </a:ext>
            </a:extLst>
          </p:cNvPr>
          <p:cNvSpPr txBox="1"/>
          <p:nvPr/>
        </p:nvSpPr>
        <p:spPr>
          <a:xfrm>
            <a:off x="2433873" y="1607176"/>
            <a:ext cx="5830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Edamitsu, quận Yahatahigashi, thành phố Kitakyushu, tỉnh Fukuoka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9D2A0B0-9CB6-43E8-BA6D-5F27C7E4478C}"/>
              </a:ext>
            </a:extLst>
          </p:cNvPr>
          <p:cNvSpPr txBox="1"/>
          <p:nvPr/>
        </p:nvSpPr>
        <p:spPr>
          <a:xfrm>
            <a:off x="244416" y="786275"/>
            <a:ext cx="1533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6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●Thành lập:</a:t>
            </a:r>
            <a:endParaRPr lang="en-US" altLang="ja-JP" sz="1600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7FE583E-381B-46B5-AEF9-A25AEFB22BF9}"/>
              </a:ext>
            </a:extLst>
          </p:cNvPr>
          <p:cNvSpPr txBox="1"/>
          <p:nvPr/>
        </p:nvSpPr>
        <p:spPr>
          <a:xfrm>
            <a:off x="2450960" y="795491"/>
            <a:ext cx="4339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Ngày 1 tháng 5 năm 1916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C35E1F6-6791-4FCF-8C7E-911F0241CE4C}"/>
              </a:ext>
            </a:extLst>
          </p:cNvPr>
          <p:cNvSpPr txBox="1"/>
          <p:nvPr/>
        </p:nvSpPr>
        <p:spPr>
          <a:xfrm>
            <a:off x="244306" y="1195601"/>
            <a:ext cx="1485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6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●Vốn điều lệ:</a:t>
            </a:r>
            <a:endParaRPr lang="en-US" altLang="ja-JP" sz="1600" dirty="0">
              <a:solidFill>
                <a:srgbClr val="0000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75B2569-886E-43F7-B012-65AC2224615A}"/>
              </a:ext>
            </a:extLst>
          </p:cNvPr>
          <p:cNvSpPr txBox="1"/>
          <p:nvPr/>
        </p:nvSpPr>
        <p:spPr>
          <a:xfrm>
            <a:off x="2433873" y="1187239"/>
            <a:ext cx="2284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359.500.000 yên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00B2E89-9922-494F-B319-0D0185189850}"/>
              </a:ext>
            </a:extLst>
          </p:cNvPr>
          <p:cNvSpPr txBox="1"/>
          <p:nvPr/>
        </p:nvSpPr>
        <p:spPr>
          <a:xfrm>
            <a:off x="2433872" y="2338827"/>
            <a:ext cx="7438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Liên kết: Tỉnh Fukuoka, tỉnh Chiba, tỉnh Kanagawa, Tokyo, Trung Quốc, Nga, Ấn Độ　</a:t>
            </a:r>
            <a:endParaRPr lang="en-US" altLang="ja-JP" sz="1400" dirty="0">
              <a:solidFill>
                <a:prstClr val="black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A5E7CA-A777-4055-8B6A-CB9E25857670}"/>
              </a:ext>
            </a:extLst>
          </p:cNvPr>
          <p:cNvSpPr txBox="1"/>
          <p:nvPr/>
        </p:nvSpPr>
        <p:spPr>
          <a:xfrm>
            <a:off x="2433872" y="2647969"/>
            <a:ext cx="3903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rtl="0"/>
            <a:r>
              <a:rPr lang="vi-vn" sz="1400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7 công ty trong nước, 3 công ty ở nước ngoài</a:t>
            </a:r>
            <a:endParaRPr lang="en-US" altLang="ja-JP" sz="1400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09B3FD8-5399-44F8-A477-496A4EE00FC5}"/>
              </a:ext>
            </a:extLst>
          </p:cNvPr>
          <p:cNvSpPr/>
          <p:nvPr/>
        </p:nvSpPr>
        <p:spPr>
          <a:xfrm>
            <a:off x="176169" y="3934021"/>
            <a:ext cx="11392250" cy="2903944"/>
          </a:xfrm>
          <a:prstGeom prst="roundRect">
            <a:avLst>
              <a:gd name="adj" fmla="val 6295"/>
            </a:avLst>
          </a:prstGeom>
          <a:noFill/>
          <a:ln w="22225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rtl="0"/>
            <a:endParaRPr lang="ja-JP" altLang="en-US" sz="1200">
              <a:solidFill>
                <a:prstClr val="white"/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4B079AF1-44B5-462D-9C10-704DFC308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14" y="4025313"/>
            <a:ext cx="5209878" cy="2779213"/>
          </a:xfrm>
          <a:prstGeom prst="rect">
            <a:avLst/>
          </a:prstGeom>
        </p:spPr>
      </p:pic>
      <p:sp>
        <p:nvSpPr>
          <p:cNvPr id="23" name="スライド番号プレースホルダー 22">
            <a:extLst>
              <a:ext uri="{FF2B5EF4-FFF2-40B4-BE49-F238E27FC236}">
                <a16:creationId xmlns:a16="http://schemas.microsoft.com/office/drawing/2014/main" id="{A0910F5A-C0F7-42E1-9BE7-5E80C9A3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17275" y="6369501"/>
            <a:ext cx="298556" cy="364881"/>
          </a:xfrm>
        </p:spPr>
        <p:txBody>
          <a:bodyPr rtlCol="0"/>
          <a:lstStyle/>
          <a:p>
            <a:pPr defTabSz="457200" rtl="0">
              <a:defRPr/>
            </a:pPr>
            <a:fld id="{66922354-ABC9-47EE-84D9-ED2B29AFD9A7}" type="slidenum">
              <a:rPr kumimoji="0" lang="en-US" altLang="ja-JP" sz="10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pPr defTabSz="457200">
                <a:defRPr/>
              </a:pPr>
              <a:t>1</a:t>
            </a:fld>
            <a:endParaRPr kumimoji="0" lang="en-US" altLang="ja-JP" sz="10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pic>
        <p:nvPicPr>
          <p:cNvPr id="27" name="図 26" descr="ロゴ が含まれている画像&#10;&#10;自動的に生成された説明">
            <a:extLst>
              <a:ext uri="{FF2B5EF4-FFF2-40B4-BE49-F238E27FC236}">
                <a16:creationId xmlns:a16="http://schemas.microsoft.com/office/drawing/2014/main" id="{6FA79B0F-00AC-460C-884E-A6C63B602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02" y="1143679"/>
            <a:ext cx="588692" cy="863607"/>
          </a:xfrm>
          <a:prstGeom prst="rect">
            <a:avLst/>
          </a:prstGeom>
        </p:spPr>
      </p:pic>
      <p:pic>
        <p:nvPicPr>
          <p:cNvPr id="5" name="図 1">
            <a:extLst>
              <a:ext uri="{FF2B5EF4-FFF2-40B4-BE49-F238E27FC236}">
                <a16:creationId xmlns:a16="http://schemas.microsoft.com/office/drawing/2014/main" id="{495BF85F-7592-3088-5207-D61BD91E26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51" t="18692" r="37773" b="28045"/>
          <a:stretch/>
        </p:blipFill>
        <p:spPr>
          <a:xfrm>
            <a:off x="6742584" y="3997268"/>
            <a:ext cx="3717473" cy="2737114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18D54-37A7-5AA9-14D8-A9809D610CA6}"/>
              </a:ext>
            </a:extLst>
          </p:cNvPr>
          <p:cNvSpPr txBox="1"/>
          <p:nvPr/>
        </p:nvSpPr>
        <p:spPr>
          <a:xfrm>
            <a:off x="6927570" y="4013323"/>
            <a:ext cx="33474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ja-JP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33,9 </a:t>
            </a:r>
            <a:r>
              <a:rPr lang="en-US" altLang="ja-JP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803C12-228F-FDBA-4597-78000CD503DD}"/>
              </a:ext>
            </a:extLst>
          </p:cNvPr>
          <p:cNvSpPr txBox="1"/>
          <p:nvPr/>
        </p:nvSpPr>
        <p:spPr>
          <a:xfrm>
            <a:off x="1306813" y="4236675"/>
            <a:ext cx="99111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ja-JP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C15856-6382-04AE-317D-CEFFAB7C44DF}"/>
              </a:ext>
            </a:extLst>
          </p:cNvPr>
          <p:cNvSpPr txBox="1"/>
          <p:nvPr/>
        </p:nvSpPr>
        <p:spPr>
          <a:xfrm>
            <a:off x="2480928" y="4243952"/>
            <a:ext cx="101764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ja-JP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AD7AED-1E05-219A-C1AD-8DEF50CB2F75}"/>
              </a:ext>
            </a:extLst>
          </p:cNvPr>
          <p:cNvSpPr txBox="1"/>
          <p:nvPr/>
        </p:nvSpPr>
        <p:spPr>
          <a:xfrm>
            <a:off x="3919385" y="4224093"/>
            <a:ext cx="946298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E665AE-7BBC-1FCD-D8CC-5671B3E23354}"/>
              </a:ext>
            </a:extLst>
          </p:cNvPr>
          <p:cNvSpPr txBox="1"/>
          <p:nvPr/>
        </p:nvSpPr>
        <p:spPr>
          <a:xfrm>
            <a:off x="326426" y="4167607"/>
            <a:ext cx="73595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6" name="インク 55">
                <a:extLst>
                  <a:ext uri="{FF2B5EF4-FFF2-40B4-BE49-F238E27FC236}">
                    <a16:creationId xmlns:a16="http://schemas.microsoft.com/office/drawing/2014/main" id="{F521D503-D788-AB36-193C-C802968B2B7C}"/>
                  </a:ext>
                </a:extLst>
              </p14:cNvPr>
              <p14:cNvContentPartPr/>
              <p14:nvPr/>
            </p14:nvContentPartPr>
            <p14:xfrm>
              <a:off x="7625120" y="5730160"/>
              <a:ext cx="360" cy="360"/>
            </p14:xfrm>
          </p:contentPart>
        </mc:Choice>
        <mc:Fallback>
          <p:pic>
            <p:nvPicPr>
              <p:cNvPr id="56" name="インク 55">
                <a:extLst>
                  <a:ext uri="{FF2B5EF4-FFF2-40B4-BE49-F238E27FC236}">
                    <a16:creationId xmlns:a16="http://schemas.microsoft.com/office/drawing/2014/main" id="{F521D503-D788-AB36-193C-C802968B2B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7120" y="571216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2496FDD4-5E47-2D1B-37B6-56CF20151381}"/>
              </a:ext>
            </a:extLst>
          </p:cNvPr>
          <p:cNvSpPr/>
          <p:nvPr/>
        </p:nvSpPr>
        <p:spPr>
          <a:xfrm>
            <a:off x="6910552" y="4784834"/>
            <a:ext cx="1652751" cy="796159"/>
          </a:xfrm>
          <a:custGeom>
            <a:avLst/>
            <a:gdLst>
              <a:gd name="connsiteX0" fmla="*/ 183931 w 1652751"/>
              <a:gd name="connsiteY0" fmla="*/ 265387 h 796159"/>
              <a:gd name="connsiteX1" fmla="*/ 1340069 w 1652751"/>
              <a:gd name="connsiteY1" fmla="*/ 0 h 796159"/>
              <a:gd name="connsiteX2" fmla="*/ 1652751 w 1652751"/>
              <a:gd name="connsiteY2" fmla="*/ 575442 h 796159"/>
              <a:gd name="connsiteX3" fmla="*/ 1019503 w 1652751"/>
              <a:gd name="connsiteY3" fmla="*/ 788276 h 796159"/>
              <a:gd name="connsiteX4" fmla="*/ 0 w 1652751"/>
              <a:gd name="connsiteY4" fmla="*/ 796159 h 796159"/>
              <a:gd name="connsiteX5" fmla="*/ 183931 w 1652751"/>
              <a:gd name="connsiteY5" fmla="*/ 265387 h 79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2751" h="796159">
                <a:moveTo>
                  <a:pt x="183931" y="265387"/>
                </a:moveTo>
                <a:lnTo>
                  <a:pt x="1340069" y="0"/>
                </a:lnTo>
                <a:lnTo>
                  <a:pt x="1652751" y="575442"/>
                </a:lnTo>
                <a:lnTo>
                  <a:pt x="1019503" y="788276"/>
                </a:lnTo>
                <a:lnTo>
                  <a:pt x="0" y="796159"/>
                </a:lnTo>
                <a:lnTo>
                  <a:pt x="183931" y="265387"/>
                </a:lnTo>
                <a:close/>
              </a:path>
            </a:pathLst>
          </a:custGeom>
          <a:solidFill>
            <a:srgbClr val="00A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E77B8-6A86-08F3-28F4-2D84FAA51977}"/>
              </a:ext>
            </a:extLst>
          </p:cNvPr>
          <p:cNvSpPr txBox="1"/>
          <p:nvPr/>
        </p:nvSpPr>
        <p:spPr>
          <a:xfrm>
            <a:off x="7032846" y="4950523"/>
            <a:ext cx="1013745" cy="577081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ty: 11,4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" name="フリーフォーム: 図形 226">
            <a:extLst>
              <a:ext uri="{FF2B5EF4-FFF2-40B4-BE49-F238E27FC236}">
                <a16:creationId xmlns:a16="http://schemas.microsoft.com/office/drawing/2014/main" id="{D808C513-36B2-B298-C255-EB2A469FAD11}"/>
              </a:ext>
            </a:extLst>
          </p:cNvPr>
          <p:cNvSpPr/>
          <p:nvPr/>
        </p:nvSpPr>
        <p:spPr>
          <a:xfrm>
            <a:off x="8360980" y="4905703"/>
            <a:ext cx="225973" cy="320566"/>
          </a:xfrm>
          <a:custGeom>
            <a:avLst/>
            <a:gdLst>
              <a:gd name="connsiteX0" fmla="*/ 225973 w 225973"/>
              <a:gd name="connsiteY0" fmla="*/ 0 h 320566"/>
              <a:gd name="connsiteX1" fmla="*/ 223345 w 225973"/>
              <a:gd name="connsiteY1" fmla="*/ 320566 h 320566"/>
              <a:gd name="connsiteX2" fmla="*/ 147145 w 225973"/>
              <a:gd name="connsiteY2" fmla="*/ 312683 h 320566"/>
              <a:gd name="connsiteX3" fmla="*/ 0 w 225973"/>
              <a:gd name="connsiteY3" fmla="*/ 63063 h 320566"/>
              <a:gd name="connsiteX4" fmla="*/ 225973 w 225973"/>
              <a:gd name="connsiteY4" fmla="*/ 0 h 32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73" h="320566">
                <a:moveTo>
                  <a:pt x="225973" y="0"/>
                </a:moveTo>
                <a:lnTo>
                  <a:pt x="223345" y="320566"/>
                </a:lnTo>
                <a:lnTo>
                  <a:pt x="147145" y="312683"/>
                </a:lnTo>
                <a:lnTo>
                  <a:pt x="0" y="63063"/>
                </a:lnTo>
                <a:lnTo>
                  <a:pt x="225973" y="0"/>
                </a:lnTo>
                <a:close/>
              </a:path>
            </a:pathLst>
          </a:custGeom>
          <a:solidFill>
            <a:srgbClr val="FB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フリーフォーム: 図形 230">
            <a:extLst>
              <a:ext uri="{FF2B5EF4-FFF2-40B4-BE49-F238E27FC236}">
                <a16:creationId xmlns:a16="http://schemas.microsoft.com/office/drawing/2014/main" id="{06BF83C6-0610-76EC-22E9-37B6F7980B0C}"/>
              </a:ext>
            </a:extLst>
          </p:cNvPr>
          <p:cNvSpPr/>
          <p:nvPr/>
        </p:nvSpPr>
        <p:spPr>
          <a:xfrm>
            <a:off x="8581697" y="4900448"/>
            <a:ext cx="1524000" cy="1379483"/>
          </a:xfrm>
          <a:custGeom>
            <a:avLst/>
            <a:gdLst>
              <a:gd name="connsiteX0" fmla="*/ 0 w 1524000"/>
              <a:gd name="connsiteY0" fmla="*/ 0 h 1379483"/>
              <a:gd name="connsiteX1" fmla="*/ 2627 w 1524000"/>
              <a:gd name="connsiteY1" fmla="*/ 483476 h 1379483"/>
              <a:gd name="connsiteX2" fmla="*/ 528144 w 1524000"/>
              <a:gd name="connsiteY2" fmla="*/ 1379483 h 1379483"/>
              <a:gd name="connsiteX3" fmla="*/ 630620 w 1524000"/>
              <a:gd name="connsiteY3" fmla="*/ 1358462 h 1379483"/>
              <a:gd name="connsiteX4" fmla="*/ 1524000 w 1524000"/>
              <a:gd name="connsiteY4" fmla="*/ 670035 h 1379483"/>
              <a:gd name="connsiteX5" fmla="*/ 1487213 w 1524000"/>
              <a:gd name="connsiteY5" fmla="*/ 181304 h 1379483"/>
              <a:gd name="connsiteX6" fmla="*/ 0 w 1524000"/>
              <a:gd name="connsiteY6" fmla="*/ 0 h 137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00" h="1379483">
                <a:moveTo>
                  <a:pt x="0" y="0"/>
                </a:moveTo>
                <a:cubicBezTo>
                  <a:pt x="876" y="161159"/>
                  <a:pt x="1751" y="322317"/>
                  <a:pt x="2627" y="483476"/>
                </a:cubicBezTo>
                <a:lnTo>
                  <a:pt x="528144" y="1379483"/>
                </a:lnTo>
                <a:lnTo>
                  <a:pt x="630620" y="1358462"/>
                </a:lnTo>
                <a:lnTo>
                  <a:pt x="1524000" y="670035"/>
                </a:lnTo>
                <a:lnTo>
                  <a:pt x="1487213" y="181304"/>
                </a:lnTo>
                <a:lnTo>
                  <a:pt x="0" y="0"/>
                </a:lnTo>
                <a:close/>
              </a:path>
            </a:pathLst>
          </a:custGeom>
          <a:solidFill>
            <a:srgbClr val="F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87DEF-80CA-25A2-8714-C9C2768BEFE3}"/>
              </a:ext>
            </a:extLst>
          </p:cNvPr>
          <p:cNvSpPr txBox="1"/>
          <p:nvPr/>
        </p:nvSpPr>
        <p:spPr>
          <a:xfrm>
            <a:off x="8868563" y="5120328"/>
            <a:ext cx="1134604" cy="577081"/>
          </a:xfrm>
          <a:prstGeom prst="rect">
            <a:avLst/>
          </a:prstGeom>
          <a:solidFill>
            <a:srgbClr val="FB0000"/>
          </a:solidFill>
        </p:spPr>
        <p:txBody>
          <a:bodyPr wrap="square" lIns="45720" rIns="45720" rtlCol="0">
            <a:spAutoFit/>
          </a:bodyPr>
          <a:lstStyle/>
          <a:p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altLang="ja-JP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15,5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0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05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2" name="フリーフォーム: 図形 231">
            <a:extLst>
              <a:ext uri="{FF2B5EF4-FFF2-40B4-BE49-F238E27FC236}">
                <a16:creationId xmlns:a16="http://schemas.microsoft.com/office/drawing/2014/main" id="{4504D48A-D826-65A7-173E-467BD76BCD56}"/>
              </a:ext>
            </a:extLst>
          </p:cNvPr>
          <p:cNvSpPr/>
          <p:nvPr/>
        </p:nvSpPr>
        <p:spPr>
          <a:xfrm>
            <a:off x="8263760" y="4903076"/>
            <a:ext cx="275896" cy="381000"/>
          </a:xfrm>
          <a:custGeom>
            <a:avLst/>
            <a:gdLst>
              <a:gd name="connsiteX0" fmla="*/ 68317 w 275896"/>
              <a:gd name="connsiteY0" fmla="*/ 0 h 381000"/>
              <a:gd name="connsiteX1" fmla="*/ 275896 w 275896"/>
              <a:gd name="connsiteY1" fmla="*/ 381000 h 381000"/>
              <a:gd name="connsiteX2" fmla="*/ 0 w 275896"/>
              <a:gd name="connsiteY2" fmla="*/ 289034 h 381000"/>
              <a:gd name="connsiteX3" fmla="*/ 68317 w 275896"/>
              <a:gd name="connsiteY3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6" h="381000">
                <a:moveTo>
                  <a:pt x="68317" y="0"/>
                </a:moveTo>
                <a:lnTo>
                  <a:pt x="275896" y="381000"/>
                </a:lnTo>
                <a:lnTo>
                  <a:pt x="0" y="289034"/>
                </a:lnTo>
                <a:lnTo>
                  <a:pt x="68317" y="0"/>
                </a:lnTo>
                <a:close/>
              </a:path>
            </a:pathLst>
          </a:custGeom>
          <a:solidFill>
            <a:srgbClr val="00A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フリーフォーム: 図形 232">
            <a:extLst>
              <a:ext uri="{FF2B5EF4-FFF2-40B4-BE49-F238E27FC236}">
                <a16:creationId xmlns:a16="http://schemas.microsoft.com/office/drawing/2014/main" id="{AED461D7-C0EB-59FF-B1AB-FF2D06E0EE4A}"/>
              </a:ext>
            </a:extLst>
          </p:cNvPr>
          <p:cNvSpPr/>
          <p:nvPr/>
        </p:nvSpPr>
        <p:spPr>
          <a:xfrm>
            <a:off x="7478110" y="5602014"/>
            <a:ext cx="449318" cy="289034"/>
          </a:xfrm>
          <a:custGeom>
            <a:avLst/>
            <a:gdLst>
              <a:gd name="connsiteX0" fmla="*/ 49924 w 449318"/>
              <a:gd name="connsiteY0" fmla="*/ 289034 h 289034"/>
              <a:gd name="connsiteX1" fmla="*/ 449318 w 449318"/>
              <a:gd name="connsiteY1" fmla="*/ 99848 h 289034"/>
              <a:gd name="connsiteX2" fmla="*/ 0 w 449318"/>
              <a:gd name="connsiteY2" fmla="*/ 0 h 289034"/>
              <a:gd name="connsiteX3" fmla="*/ 49924 w 449318"/>
              <a:gd name="connsiteY3" fmla="*/ 289034 h 2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318" h="289034">
                <a:moveTo>
                  <a:pt x="49924" y="289034"/>
                </a:moveTo>
                <a:lnTo>
                  <a:pt x="449318" y="99848"/>
                </a:lnTo>
                <a:lnTo>
                  <a:pt x="0" y="0"/>
                </a:lnTo>
                <a:lnTo>
                  <a:pt x="49924" y="289034"/>
                </a:lnTo>
                <a:close/>
              </a:path>
            </a:pathLst>
          </a:custGeom>
          <a:solidFill>
            <a:srgbClr val="00A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フリーフォーム: 図形 233">
            <a:extLst>
              <a:ext uri="{FF2B5EF4-FFF2-40B4-BE49-F238E27FC236}">
                <a16:creationId xmlns:a16="http://schemas.microsoft.com/office/drawing/2014/main" id="{C11C0B15-F863-F09B-EBBE-872B14CE728F}"/>
              </a:ext>
            </a:extLst>
          </p:cNvPr>
          <p:cNvSpPr/>
          <p:nvPr/>
        </p:nvSpPr>
        <p:spPr>
          <a:xfrm>
            <a:off x="8271643" y="5602015"/>
            <a:ext cx="838200" cy="722586"/>
          </a:xfrm>
          <a:custGeom>
            <a:avLst/>
            <a:gdLst>
              <a:gd name="connsiteX0" fmla="*/ 446689 w 838200"/>
              <a:gd name="connsiteY0" fmla="*/ 0 h 722586"/>
              <a:gd name="connsiteX1" fmla="*/ 838200 w 838200"/>
              <a:gd name="connsiteY1" fmla="*/ 688427 h 722586"/>
              <a:gd name="connsiteX2" fmla="*/ 706820 w 838200"/>
              <a:gd name="connsiteY2" fmla="*/ 704193 h 722586"/>
              <a:gd name="connsiteX3" fmla="*/ 480848 w 838200"/>
              <a:gd name="connsiteY3" fmla="*/ 719958 h 722586"/>
              <a:gd name="connsiteX4" fmla="*/ 304800 w 838200"/>
              <a:gd name="connsiteY4" fmla="*/ 719958 h 722586"/>
              <a:gd name="connsiteX5" fmla="*/ 115613 w 838200"/>
              <a:gd name="connsiteY5" fmla="*/ 722586 h 722586"/>
              <a:gd name="connsiteX6" fmla="*/ 0 w 838200"/>
              <a:gd name="connsiteY6" fmla="*/ 709448 h 722586"/>
              <a:gd name="connsiteX7" fmla="*/ 223344 w 838200"/>
              <a:gd name="connsiteY7" fmla="*/ 65689 h 722586"/>
              <a:gd name="connsiteX8" fmla="*/ 446689 w 838200"/>
              <a:gd name="connsiteY8" fmla="*/ 0 h 72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8200" h="722586">
                <a:moveTo>
                  <a:pt x="446689" y="0"/>
                </a:moveTo>
                <a:lnTo>
                  <a:pt x="838200" y="688427"/>
                </a:lnTo>
                <a:lnTo>
                  <a:pt x="706820" y="704193"/>
                </a:lnTo>
                <a:lnTo>
                  <a:pt x="480848" y="719958"/>
                </a:lnTo>
                <a:lnTo>
                  <a:pt x="304800" y="719958"/>
                </a:lnTo>
                <a:lnTo>
                  <a:pt x="115613" y="722586"/>
                </a:lnTo>
                <a:lnTo>
                  <a:pt x="0" y="709448"/>
                </a:lnTo>
                <a:lnTo>
                  <a:pt x="223344" y="65689"/>
                </a:lnTo>
                <a:lnTo>
                  <a:pt x="446689" y="0"/>
                </a:lnTo>
                <a:close/>
              </a:path>
            </a:pathLst>
          </a:custGeom>
          <a:solidFill>
            <a:srgbClr val="8FC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6D6D83-9996-09F3-F4ED-97E315B8B14C}"/>
              </a:ext>
            </a:extLst>
          </p:cNvPr>
          <p:cNvSpPr txBox="1"/>
          <p:nvPr/>
        </p:nvSpPr>
        <p:spPr>
          <a:xfrm>
            <a:off x="8349305" y="5868918"/>
            <a:ext cx="994392" cy="52137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altLang="ja-JP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ja-JP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ja-JP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en-US" altLang="ja-JP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B31188B9-C77B-69F2-45CD-A8E9920795CF}"/>
              </a:ext>
            </a:extLst>
          </p:cNvPr>
          <p:cNvSpPr/>
          <p:nvPr/>
        </p:nvSpPr>
        <p:spPr>
          <a:xfrm>
            <a:off x="8747234" y="6282558"/>
            <a:ext cx="354725" cy="94593"/>
          </a:xfrm>
          <a:custGeom>
            <a:avLst/>
            <a:gdLst>
              <a:gd name="connsiteX0" fmla="*/ 354725 w 354725"/>
              <a:gd name="connsiteY0" fmla="*/ 0 h 94593"/>
              <a:gd name="connsiteX1" fmla="*/ 97221 w 354725"/>
              <a:gd name="connsiteY1" fmla="*/ 31531 h 94593"/>
              <a:gd name="connsiteX2" fmla="*/ 0 w 354725"/>
              <a:gd name="connsiteY2" fmla="*/ 42041 h 94593"/>
              <a:gd name="connsiteX3" fmla="*/ 352097 w 354725"/>
              <a:gd name="connsiteY3" fmla="*/ 94593 h 94593"/>
              <a:gd name="connsiteX4" fmla="*/ 354725 w 354725"/>
              <a:gd name="connsiteY4" fmla="*/ 0 h 94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725" h="94593">
                <a:moveTo>
                  <a:pt x="354725" y="0"/>
                </a:moveTo>
                <a:lnTo>
                  <a:pt x="97221" y="31531"/>
                </a:lnTo>
                <a:lnTo>
                  <a:pt x="0" y="42041"/>
                </a:lnTo>
                <a:lnTo>
                  <a:pt x="352097" y="94593"/>
                </a:lnTo>
                <a:lnTo>
                  <a:pt x="354725" y="0"/>
                </a:lnTo>
                <a:close/>
              </a:path>
            </a:pathLst>
          </a:custGeom>
          <a:solidFill>
            <a:srgbClr val="415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フリーフォーム: 図形 235">
            <a:extLst>
              <a:ext uri="{FF2B5EF4-FFF2-40B4-BE49-F238E27FC236}">
                <a16:creationId xmlns:a16="http://schemas.microsoft.com/office/drawing/2014/main" id="{7EAA0B27-5D6B-27BB-8C20-E752168A475D}"/>
              </a:ext>
            </a:extLst>
          </p:cNvPr>
          <p:cNvSpPr/>
          <p:nvPr/>
        </p:nvSpPr>
        <p:spPr>
          <a:xfrm>
            <a:off x="9099329" y="6258910"/>
            <a:ext cx="120869" cy="183931"/>
          </a:xfrm>
          <a:custGeom>
            <a:avLst/>
            <a:gdLst>
              <a:gd name="connsiteX0" fmla="*/ 0 w 120869"/>
              <a:gd name="connsiteY0" fmla="*/ 183931 h 183931"/>
              <a:gd name="connsiteX1" fmla="*/ 7883 w 120869"/>
              <a:gd name="connsiteY1" fmla="*/ 23649 h 183931"/>
              <a:gd name="connsiteX2" fmla="*/ 112987 w 120869"/>
              <a:gd name="connsiteY2" fmla="*/ 0 h 183931"/>
              <a:gd name="connsiteX3" fmla="*/ 120869 w 120869"/>
              <a:gd name="connsiteY3" fmla="*/ 99849 h 183931"/>
              <a:gd name="connsiteX4" fmla="*/ 0 w 120869"/>
              <a:gd name="connsiteY4" fmla="*/ 183931 h 18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869" h="183931">
                <a:moveTo>
                  <a:pt x="0" y="183931"/>
                </a:moveTo>
                <a:lnTo>
                  <a:pt x="7883" y="23649"/>
                </a:lnTo>
                <a:lnTo>
                  <a:pt x="112987" y="0"/>
                </a:lnTo>
                <a:lnTo>
                  <a:pt x="120869" y="99849"/>
                </a:lnTo>
                <a:lnTo>
                  <a:pt x="0" y="183931"/>
                </a:lnTo>
                <a:close/>
              </a:path>
            </a:pathLst>
          </a:custGeom>
          <a:solidFill>
            <a:srgbClr val="6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フリーフォーム: 図形 236">
            <a:extLst>
              <a:ext uri="{FF2B5EF4-FFF2-40B4-BE49-F238E27FC236}">
                <a16:creationId xmlns:a16="http://schemas.microsoft.com/office/drawing/2014/main" id="{98518149-075C-D29A-9100-3D8459644784}"/>
              </a:ext>
            </a:extLst>
          </p:cNvPr>
          <p:cNvSpPr/>
          <p:nvPr/>
        </p:nvSpPr>
        <p:spPr>
          <a:xfrm>
            <a:off x="7307317" y="5712372"/>
            <a:ext cx="1127235" cy="591207"/>
          </a:xfrm>
          <a:custGeom>
            <a:avLst/>
            <a:gdLst>
              <a:gd name="connsiteX0" fmla="*/ 596462 w 1127235"/>
              <a:gd name="connsiteY0" fmla="*/ 0 h 591207"/>
              <a:gd name="connsiteX1" fmla="*/ 1127235 w 1127235"/>
              <a:gd name="connsiteY1" fmla="*/ 110359 h 591207"/>
              <a:gd name="connsiteX2" fmla="*/ 956442 w 1127235"/>
              <a:gd name="connsiteY2" fmla="*/ 591207 h 591207"/>
              <a:gd name="connsiteX3" fmla="*/ 704193 w 1127235"/>
              <a:gd name="connsiteY3" fmla="*/ 554421 h 591207"/>
              <a:gd name="connsiteX4" fmla="*/ 441435 w 1127235"/>
              <a:gd name="connsiteY4" fmla="*/ 501869 h 591207"/>
              <a:gd name="connsiteX5" fmla="*/ 257504 w 1127235"/>
              <a:gd name="connsiteY5" fmla="*/ 449317 h 591207"/>
              <a:gd name="connsiteX6" fmla="*/ 81455 w 1127235"/>
              <a:gd name="connsiteY6" fmla="*/ 378372 h 591207"/>
              <a:gd name="connsiteX7" fmla="*/ 13138 w 1127235"/>
              <a:gd name="connsiteY7" fmla="*/ 331076 h 591207"/>
              <a:gd name="connsiteX8" fmla="*/ 0 w 1127235"/>
              <a:gd name="connsiteY8" fmla="*/ 296917 h 591207"/>
              <a:gd name="connsiteX9" fmla="*/ 596462 w 1127235"/>
              <a:gd name="connsiteY9" fmla="*/ 0 h 591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7235" h="591207">
                <a:moveTo>
                  <a:pt x="596462" y="0"/>
                </a:moveTo>
                <a:lnTo>
                  <a:pt x="1127235" y="110359"/>
                </a:lnTo>
                <a:lnTo>
                  <a:pt x="956442" y="591207"/>
                </a:lnTo>
                <a:lnTo>
                  <a:pt x="704193" y="554421"/>
                </a:lnTo>
                <a:lnTo>
                  <a:pt x="441435" y="501869"/>
                </a:lnTo>
                <a:lnTo>
                  <a:pt x="257504" y="449317"/>
                </a:lnTo>
                <a:lnTo>
                  <a:pt x="81455" y="378372"/>
                </a:lnTo>
                <a:lnTo>
                  <a:pt x="13138" y="331076"/>
                </a:lnTo>
                <a:lnTo>
                  <a:pt x="0" y="296917"/>
                </a:lnTo>
                <a:lnTo>
                  <a:pt x="596462" y="0"/>
                </a:lnTo>
                <a:close/>
              </a:path>
            </a:pathLst>
          </a:custGeom>
          <a:solidFill>
            <a:srgbClr val="00F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フリーフォーム: 図形 237">
            <a:extLst>
              <a:ext uri="{FF2B5EF4-FFF2-40B4-BE49-F238E27FC236}">
                <a16:creationId xmlns:a16="http://schemas.microsoft.com/office/drawing/2014/main" id="{5CE76721-C6C1-C123-1E09-B7DFB3159655}"/>
              </a:ext>
            </a:extLst>
          </p:cNvPr>
          <p:cNvSpPr/>
          <p:nvPr/>
        </p:nvSpPr>
        <p:spPr>
          <a:xfrm>
            <a:off x="7325712" y="6069723"/>
            <a:ext cx="740979" cy="218090"/>
          </a:xfrm>
          <a:custGeom>
            <a:avLst/>
            <a:gdLst>
              <a:gd name="connsiteX0" fmla="*/ 26276 w 740979"/>
              <a:gd name="connsiteY0" fmla="*/ 0 h 218090"/>
              <a:gd name="connsiteX1" fmla="*/ 218090 w 740979"/>
              <a:gd name="connsiteY1" fmla="*/ 78828 h 218090"/>
              <a:gd name="connsiteX2" fmla="*/ 325821 w 740979"/>
              <a:gd name="connsiteY2" fmla="*/ 112987 h 218090"/>
              <a:gd name="connsiteX3" fmla="*/ 509752 w 740979"/>
              <a:gd name="connsiteY3" fmla="*/ 162911 h 218090"/>
              <a:gd name="connsiteX4" fmla="*/ 740979 w 740979"/>
              <a:gd name="connsiteY4" fmla="*/ 204952 h 218090"/>
              <a:gd name="connsiteX5" fmla="*/ 173421 w 740979"/>
              <a:gd name="connsiteY5" fmla="*/ 218090 h 218090"/>
              <a:gd name="connsiteX6" fmla="*/ 0 w 740979"/>
              <a:gd name="connsiteY6" fmla="*/ 170793 h 218090"/>
              <a:gd name="connsiteX7" fmla="*/ 26276 w 740979"/>
              <a:gd name="connsiteY7" fmla="*/ 0 h 21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0979" h="218090">
                <a:moveTo>
                  <a:pt x="26276" y="0"/>
                </a:moveTo>
                <a:lnTo>
                  <a:pt x="218090" y="78828"/>
                </a:lnTo>
                <a:lnTo>
                  <a:pt x="325821" y="112987"/>
                </a:lnTo>
                <a:lnTo>
                  <a:pt x="509752" y="162911"/>
                </a:lnTo>
                <a:lnTo>
                  <a:pt x="740979" y="204952"/>
                </a:lnTo>
                <a:lnTo>
                  <a:pt x="173421" y="218090"/>
                </a:lnTo>
                <a:lnTo>
                  <a:pt x="0" y="170793"/>
                </a:lnTo>
                <a:lnTo>
                  <a:pt x="26276" y="0"/>
                </a:lnTo>
                <a:close/>
              </a:path>
            </a:pathLst>
          </a:custGeom>
          <a:solidFill>
            <a:srgbClr val="00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9005CC-36D8-F2C9-248E-4DA1C0B4368A}"/>
              </a:ext>
            </a:extLst>
          </p:cNvPr>
          <p:cNvSpPr txBox="1"/>
          <p:nvPr/>
        </p:nvSpPr>
        <p:spPr>
          <a:xfrm>
            <a:off x="7622423" y="5736736"/>
            <a:ext cx="1036538" cy="52137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altLang="ja-JP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F8D78-0B06-9248-7D1C-CC3308145B6F}"/>
              </a:ext>
            </a:extLst>
          </p:cNvPr>
          <p:cNvSpPr txBox="1"/>
          <p:nvPr/>
        </p:nvSpPr>
        <p:spPr>
          <a:xfrm>
            <a:off x="8223865" y="4964659"/>
            <a:ext cx="935898" cy="261610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ja-JP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10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altLang="ja-JP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7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19E8A2A-3E16-4046-A65E-002FB4CBA52C}"/>
              </a:ext>
            </a:extLst>
          </p:cNvPr>
          <p:cNvSpPr/>
          <p:nvPr/>
        </p:nvSpPr>
        <p:spPr>
          <a:xfrm>
            <a:off x="203043" y="844020"/>
            <a:ext cx="11519863" cy="52900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defTabSz="457200" rtl="0"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Chuyên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cung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ea typeface="Meiryo UI" panose="020B0604030504040204" pitchFamily="50" charset="-128"/>
              </a:rPr>
              <a:t>cấp xe ô tô, hóa chất, thép và </a:t>
            </a:r>
            <a:r>
              <a:rPr lang="vi-vn" sz="2400" dirty="0">
                <a:solidFill>
                  <a:srgbClr val="FF0000"/>
                </a:solidFill>
                <a:ea typeface="Meiryo UI" panose="020B0604030504040204" pitchFamily="50" charset="-128"/>
              </a:rPr>
              <a:t>các thiết bị cần thiết khác cho sản xuất</a:t>
            </a:r>
            <a:endParaRPr lang="en-US" altLang="ja-JP" sz="2400" dirty="0">
              <a:solidFill>
                <a:srgbClr val="0000FF"/>
              </a:solidFill>
              <a:ea typeface="Meiryo UI" panose="020B0604030504040204" pitchFamily="50" charset="-128"/>
            </a:endParaRPr>
          </a:p>
        </p:txBody>
      </p:sp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CAD0684C-F137-4F60-A637-1AA88A253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54" y="31380"/>
            <a:ext cx="7397410" cy="461665"/>
          </a:xfrm>
          <a:prstGeom prst="rect">
            <a:avLst/>
          </a:prstGeom>
          <a:solidFill>
            <a:srgbClr val="99FF99"/>
          </a:solidFill>
          <a:ln>
            <a:noFill/>
          </a:ln>
        </p:spPr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rtl="0">
              <a:defRPr/>
            </a:pPr>
            <a:r>
              <a:rPr lang="vi-vn" sz="24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Giới thiệu hoạt động kinh doanh ① Thiết bị: </a:t>
            </a:r>
            <a:r>
              <a:rPr lang="en-US" sz="24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prstClr val="black"/>
                </a:solidFill>
                <a:latin typeface="+mn-lt"/>
                <a:ea typeface="Meiryo UI" panose="020B0604030504040204" pitchFamily="50" charset="-128"/>
                <a:cs typeface="Meiryo UI" panose="020B0604030504040204" pitchFamily="50" charset="-128"/>
              </a:rPr>
              <a:t>ỹ thuật</a:t>
            </a:r>
            <a:endParaRPr lang="en-US" altLang="ja-JP" sz="2400" b="1" dirty="0">
              <a:solidFill>
                <a:prstClr val="black"/>
              </a:solidFill>
              <a:latin typeface="+mn-lt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AD563BB-2DA5-4D95-9D7B-F50CE6F47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65" y="134105"/>
            <a:ext cx="570639" cy="35894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4A5E80-FB8A-4733-B40F-A977D9745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2906" y="6308521"/>
            <a:ext cx="230529" cy="519386"/>
          </a:xfrm>
        </p:spPr>
        <p:txBody>
          <a:bodyPr rtlCol="0"/>
          <a:lstStyle/>
          <a:p>
            <a:pPr defTabSz="457200" rtl="0">
              <a:defRPr/>
            </a:pPr>
            <a:fld id="{4F69EBF6-C9AB-4A14-AA8A-01FB05BA42B9}" type="slidenum">
              <a:rPr kumimoji="0" lang="en-US" altLang="ja-JP">
                <a:solidFill>
                  <a:prstClr val="black">
                    <a:tint val="75000"/>
                  </a:prstClr>
                </a:solidFill>
                <a:ea typeface="游ゴシック" panose="020B0400000000000000" pitchFamily="50" charset="-128"/>
              </a:rPr>
              <a:pPr defTabSz="457200">
                <a:defRPr/>
              </a:pPr>
              <a:t>2</a:t>
            </a:fld>
            <a:endParaRPr kumimoji="0" lang="en-US" altLang="ja-JP" dirty="0">
              <a:solidFill>
                <a:prstClr val="black">
                  <a:tint val="75000"/>
                </a:prstClr>
              </a:solidFill>
              <a:ea typeface="游ゴシック" panose="020B0400000000000000" pitchFamily="50" charset="-128"/>
            </a:endParaRPr>
          </a:p>
        </p:txBody>
      </p:sp>
      <p:pic>
        <p:nvPicPr>
          <p:cNvPr id="20" name="図 19" descr="図形, 円&#10;&#10;自動的に生成された説明">
            <a:extLst>
              <a:ext uri="{FF2B5EF4-FFF2-40B4-BE49-F238E27FC236}">
                <a16:creationId xmlns:a16="http://schemas.microsoft.com/office/drawing/2014/main" id="{BC92CF30-314C-423B-8D3E-4B9550907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018" y="5489957"/>
            <a:ext cx="696153" cy="96912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E8E32C3A-FEE9-4E0F-BFDA-5F85449E96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133" y="4135985"/>
            <a:ext cx="3734914" cy="209804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F1F79CC-1E4A-4015-995A-5051D6D01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043" y="1636021"/>
            <a:ext cx="6498301" cy="404338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88DDBE0-A115-4D98-843A-1406FCB764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1133" y="1636021"/>
            <a:ext cx="3734913" cy="23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1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460AE3-D67D-4A4D-A906-18D5B7224357}"/>
              </a:ext>
            </a:extLst>
          </p:cNvPr>
          <p:cNvSpPr txBox="1"/>
          <p:nvPr/>
        </p:nvSpPr>
        <p:spPr>
          <a:xfrm>
            <a:off x="10305214" y="1955283"/>
            <a:ext cx="171500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397C1DA-DD4E-4720-A1B3-FAFABCD4D1B6}"/>
              </a:ext>
            </a:extLst>
          </p:cNvPr>
          <p:cNvGrpSpPr/>
          <p:nvPr/>
        </p:nvGrpSpPr>
        <p:grpSpPr>
          <a:xfrm>
            <a:off x="106470" y="606300"/>
            <a:ext cx="11764050" cy="5589227"/>
            <a:chOff x="202722" y="1059603"/>
            <a:chExt cx="11764050" cy="5589227"/>
          </a:xfrm>
        </p:grpSpPr>
        <p:sp>
          <p:nvSpPr>
            <p:cNvPr id="31" name="AutoShape 45">
              <a:extLst>
                <a:ext uri="{FF2B5EF4-FFF2-40B4-BE49-F238E27FC236}">
                  <a16:creationId xmlns:a16="http://schemas.microsoft.com/office/drawing/2014/main" id="{4438D0CF-FE2C-4EBF-82D5-949EE0D0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046" y="1059603"/>
              <a:ext cx="8958562" cy="526546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>
              <a:lvl1pPr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1pPr>
              <a:lvl2pPr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2pPr>
              <a:lvl3pPr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3pPr>
              <a:lvl4pPr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4pPr>
              <a:lvl5pPr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kumimoji="1" sz="3800">
                  <a:solidFill>
                    <a:schemeClr val="tx2"/>
                  </a:solidFill>
                  <a:latin typeface="Verdana" panose="020B060403050404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rtl="0"/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doanh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MAW (* Module Assembly Window (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cửa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sổ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lắp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ráp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mô-đun</a:t>
              </a:r>
              <a:r>
                <a:rPr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))</a:t>
              </a:r>
              <a:endParaRPr lang="ja-JP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264CC0CC-2F0D-484D-BB2E-683AC790A0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300" y="2390713"/>
              <a:ext cx="2228343" cy="156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テキスト ボックス 15">
              <a:extLst>
                <a:ext uri="{FF2B5EF4-FFF2-40B4-BE49-F238E27FC236}">
                  <a16:creationId xmlns:a16="http://schemas.microsoft.com/office/drawing/2014/main" id="{99B9CEA0-F739-4BB7-B2BB-51F60A07AC7B}"/>
                </a:ext>
              </a:extLst>
            </p:cNvPr>
            <p:cNvSpPr txBox="1"/>
            <p:nvPr/>
          </p:nvSpPr>
          <p:spPr>
            <a:xfrm>
              <a:off x="903422" y="1648438"/>
              <a:ext cx="10476849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defRPr/>
              </a:pPr>
              <a:r>
                <a:rPr lang="vi-vn" sz="1600" b="1" dirty="0">
                  <a:solidFill>
                    <a:srgbClr val="FF0000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Sản xuất khuôn ép phun</a:t>
              </a:r>
              <a:r>
                <a:rPr lang="vi-v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 có thể đúc nguyên khối kính cửa sổ xe ô tô và nhựa</a:t>
              </a:r>
              <a:endParaRPr lang="en-US" altLang="ja-JP" sz="1600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rtl="0">
                <a:defRPr/>
              </a:pPr>
              <a:r>
                <a:rPr lang="vi-v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(Đây là sản phẩm được đúc nguyên khối từ kính và nhựa)</a:t>
              </a:r>
              <a:endParaRPr lang="en-US" altLang="ja-JP" sz="16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13">
              <a:extLst>
                <a:ext uri="{FF2B5EF4-FFF2-40B4-BE49-F238E27FC236}">
                  <a16:creationId xmlns:a16="http://schemas.microsoft.com/office/drawing/2014/main" id="{057EDF68-57D1-4A1A-ABE9-3F701A28C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2368" y="4068770"/>
              <a:ext cx="16579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rtl="0">
                <a:spcBef>
                  <a:spcPct val="0"/>
                </a:spcBef>
                <a:buFontTx/>
                <a:buNone/>
              </a:pPr>
              <a:r>
                <a:rPr lang="vi-vn" sz="1200" b="1">
                  <a:latin typeface="Arial" panose="020B0604020202020204" pitchFamily="34" charset="0"/>
                  <a:ea typeface="Meiryo UI" panose="020B0604030504040204" pitchFamily="50" charset="-128"/>
                  <a:cs typeface="Arial" panose="020B0604020202020204" pitchFamily="34" charset="0"/>
                </a:rPr>
                <a:t>Sản phẩm MAW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98CDC149-DFD9-4D7E-A34B-61D9EDB92017}"/>
                </a:ext>
              </a:extLst>
            </p:cNvPr>
            <p:cNvGrpSpPr/>
            <p:nvPr/>
          </p:nvGrpSpPr>
          <p:grpSpPr>
            <a:xfrm>
              <a:off x="202722" y="4295337"/>
              <a:ext cx="5176212" cy="2353493"/>
              <a:chOff x="0" y="-341161"/>
              <a:chExt cx="4608035" cy="1924154"/>
            </a:xfrm>
          </p:grpSpPr>
          <p:pic>
            <p:nvPicPr>
              <p:cNvPr id="46" name="図 45" descr="トヨタ ヤリスクロス｜価格・新型情報・グレード諸元 - 価格.com">
                <a:extLst>
                  <a:ext uri="{FF2B5EF4-FFF2-40B4-BE49-F238E27FC236}">
                    <a16:creationId xmlns:a16="http://schemas.microsoft.com/office/drawing/2014/main" id="{00000000-0008-0000-0000-0000780000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75" t="16041" b="15625"/>
              <a:stretch/>
            </p:blipFill>
            <p:spPr bwMode="auto">
              <a:xfrm>
                <a:off x="2207463" y="444528"/>
                <a:ext cx="2253881" cy="1138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00000000-0008-0000-0000-00007C000000}"/>
                  </a:ext>
                </a:extLst>
              </p:cNvPr>
              <p:cNvCxnSpPr/>
              <p:nvPr/>
            </p:nvCxnSpPr>
            <p:spPr>
              <a:xfrm flipH="1">
                <a:off x="4129884" y="379707"/>
                <a:ext cx="65314" cy="250845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00000000-0008-0000-0000-00007E000000}"/>
                  </a:ext>
                </a:extLst>
              </p:cNvPr>
              <p:cNvCxnSpPr/>
              <p:nvPr/>
            </p:nvCxnSpPr>
            <p:spPr>
              <a:xfrm flipH="1">
                <a:off x="3003450" y="387752"/>
                <a:ext cx="12009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テキスト ボックス 13">
                <a:extLst>
                  <a:ext uri="{FF2B5EF4-FFF2-40B4-BE49-F238E27FC236}">
                    <a16:creationId xmlns:a16="http://schemas.microsoft.com/office/drawing/2014/main" id="{00000000-0008-0000-0000-00008D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33731" y="159867"/>
                <a:ext cx="1474304" cy="213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spcBef>
                    <a:spcPct val="0"/>
                  </a:spcBef>
                  <a:buFontTx/>
                  <a:buNone/>
                </a:pPr>
                <a:r>
                  <a:rPr lang="vi-vn" b="1" dirty="0">
                    <a:solidFill>
                      <a:srgbClr val="FF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Kính chắn gió sau</a:t>
                </a:r>
              </a:p>
            </p:txBody>
          </p:sp>
          <p:sp>
            <p:nvSpPr>
              <p:cNvPr id="52" name="テキスト ボックス 13">
                <a:extLst>
                  <a:ext uri="{FF2B5EF4-FFF2-40B4-BE49-F238E27FC236}">
                    <a16:creationId xmlns:a16="http://schemas.microsoft.com/office/drawing/2014/main" id="{00000000-0008-0000-0000-0000D3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5584" y="1047504"/>
                <a:ext cx="1517868" cy="207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spcBef>
                    <a:spcPct val="0"/>
                  </a:spcBef>
                  <a:buFontTx/>
                  <a:buNone/>
                </a:pPr>
                <a:r>
                  <a:rPr lang="vi-vn" b="1" dirty="0">
                    <a:solidFill>
                      <a:srgbClr val="FF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Băng ghế phía trước</a:t>
                </a:r>
              </a:p>
            </p:txBody>
          </p:sp>
          <p:sp>
            <p:nvSpPr>
              <p:cNvPr id="53" name="テキスト ボックス 13">
                <a:extLst>
                  <a:ext uri="{FF2B5EF4-FFF2-40B4-BE49-F238E27FC236}">
                    <a16:creationId xmlns:a16="http://schemas.microsoft.com/office/drawing/2014/main" id="{00000000-0008-0000-0000-0000D4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4923" y="-132801"/>
                <a:ext cx="1475960" cy="213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rtl="0">
                  <a:spcBef>
                    <a:spcPct val="0"/>
                  </a:spcBef>
                  <a:buFontTx/>
                  <a:buNone/>
                </a:pPr>
                <a:r>
                  <a:rPr lang="vi-vn" b="1" dirty="0">
                    <a:solidFill>
                      <a:srgbClr val="FF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rPr>
                  <a:t>Cửa sổ bên hông xe</a:t>
                </a:r>
              </a:p>
            </p:txBody>
          </p: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00000000-0008-0000-0000-000023010000}"/>
                  </a:ext>
                </a:extLst>
              </p:cNvPr>
              <p:cNvCxnSpPr/>
              <p:nvPr/>
            </p:nvCxnSpPr>
            <p:spPr>
              <a:xfrm flipH="1">
                <a:off x="902406" y="1225555"/>
                <a:ext cx="126723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00000000-0008-0000-0000-000024010000}"/>
                  </a:ext>
                </a:extLst>
              </p:cNvPr>
              <p:cNvCxnSpPr/>
              <p:nvPr/>
            </p:nvCxnSpPr>
            <p:spPr>
              <a:xfrm flipH="1">
                <a:off x="2387136" y="108940"/>
                <a:ext cx="120097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6" name="図 55">
                <a:extLst>
                  <a:ext uri="{FF2B5EF4-FFF2-40B4-BE49-F238E27FC236}">
                    <a16:creationId xmlns:a16="http://schemas.microsoft.com/office/drawing/2014/main" id="{310D7C13-95B5-438E-AD22-EBFE21D39B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883" t="6111" r="14827" b="18983"/>
              <a:stretch/>
            </p:blipFill>
            <p:spPr bwMode="auto">
              <a:xfrm>
                <a:off x="0" y="-341161"/>
                <a:ext cx="2321455" cy="1196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00000000-0008-0000-0000-000022010000}"/>
                  </a:ext>
                </a:extLst>
              </p:cNvPr>
              <p:cNvCxnSpPr/>
              <p:nvPr/>
            </p:nvCxnSpPr>
            <p:spPr>
              <a:xfrm flipH="1" flipV="1">
                <a:off x="2091446" y="-64994"/>
                <a:ext cx="314742" cy="178908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00000000-0008-0000-0000-000025010000}"/>
                  </a:ext>
                </a:extLst>
              </p:cNvPr>
              <p:cNvCxnSpPr/>
              <p:nvPr/>
            </p:nvCxnSpPr>
            <p:spPr>
              <a:xfrm flipV="1">
                <a:off x="902406" y="29550"/>
                <a:ext cx="658586" cy="1196006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図 14">
              <a:extLst>
                <a:ext uri="{FF2B5EF4-FFF2-40B4-BE49-F238E27FC236}">
                  <a16:creationId xmlns:a16="http://schemas.microsoft.com/office/drawing/2014/main" id="{693C6741-4F73-409D-86AB-58890B5DA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8" t="12325" r="18167" b="10455"/>
            <a:stretch>
              <a:fillRect/>
            </a:stretch>
          </p:blipFill>
          <p:spPr bwMode="auto">
            <a:xfrm>
              <a:off x="3578291" y="2337614"/>
              <a:ext cx="1874852" cy="1649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図 5" descr="座る, 小さい, オーブン, ストーブ が含まれている画像&#10;&#10;自動的に生成された説明">
              <a:extLst>
                <a:ext uri="{FF2B5EF4-FFF2-40B4-BE49-F238E27FC236}">
                  <a16:creationId xmlns:a16="http://schemas.microsoft.com/office/drawing/2014/main" id="{8737C5AE-4A59-4DF2-9AF2-8158C3734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79" y="4095287"/>
              <a:ext cx="2200588" cy="1646937"/>
            </a:xfrm>
            <a:prstGeom prst="rect">
              <a:avLst/>
            </a:prstGeom>
          </p:spPr>
        </p:pic>
        <p:pic>
          <p:nvPicPr>
            <p:cNvPr id="10" name="図 9" descr="屋内, 小さい, 座る, テーブル が含まれている画像&#10;&#10;自動的に生成された説明">
              <a:extLst>
                <a:ext uri="{FF2B5EF4-FFF2-40B4-BE49-F238E27FC236}">
                  <a16:creationId xmlns:a16="http://schemas.microsoft.com/office/drawing/2014/main" id="{8F88115E-1801-40E0-B4B3-5841118C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972" y="2721940"/>
              <a:ext cx="3987800" cy="2984500"/>
            </a:xfrm>
            <a:prstGeom prst="rect">
              <a:avLst/>
            </a:prstGeom>
          </p:spPr>
        </p:pic>
      </p:grpSp>
      <p:sp>
        <p:nvSpPr>
          <p:cNvPr id="26" name="テキスト ボックス 4">
            <a:extLst>
              <a:ext uri="{FF2B5EF4-FFF2-40B4-BE49-F238E27FC236}">
                <a16:creationId xmlns:a16="http://schemas.microsoft.com/office/drawing/2014/main" id="{127F1EB2-B89D-41E8-AA41-AA39D5B7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05" y="47750"/>
            <a:ext cx="10511211" cy="430887"/>
          </a:xfrm>
          <a:prstGeom prst="rect">
            <a:avLst/>
          </a:prstGeom>
          <a:solidFill>
            <a:srgbClr val="93E3FF"/>
          </a:solidFill>
          <a:ln>
            <a:noFill/>
          </a:ln>
        </p:spPr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rtl="0">
              <a:defRPr/>
            </a:pPr>
            <a:r>
              <a:rPr lang="vi-vn" sz="22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Giới thiệu hoạt động kinh doanh (2) Sản phẩm: </a:t>
            </a:r>
            <a:r>
              <a:rPr lang="en-US" sz="2200" dirty="0" err="1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Các</a:t>
            </a:r>
            <a:r>
              <a:rPr lang="en-US" sz="22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vi-vn" sz="2200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sản phẩm của </a:t>
            </a: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Mishima</a:t>
            </a:r>
            <a:r>
              <a:rPr lang="en-US" sz="22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</a:t>
            </a:r>
            <a:r>
              <a:rPr lang="vi-vn" sz="2200" dirty="0">
                <a:solidFill>
                  <a:prstClr val="black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osan</a:t>
            </a:r>
            <a:endParaRPr lang="en-US" altLang="ja-JP" sz="2200" b="1" dirty="0">
              <a:solidFill>
                <a:prstClr val="black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7" name="グラフィックス 26" descr="工場">
            <a:extLst>
              <a:ext uri="{FF2B5EF4-FFF2-40B4-BE49-F238E27FC236}">
                <a16:creationId xmlns:a16="http://schemas.microsoft.com/office/drawing/2014/main" id="{D64C17F7-51EA-484C-95F1-5FEAC07FDDF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58174" y="-25960"/>
            <a:ext cx="609083" cy="609083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334C196D-CF84-4DF1-9489-B29652EFC8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08198" y="5508035"/>
            <a:ext cx="1083887" cy="995723"/>
          </a:xfrm>
          <a:prstGeom prst="rect">
            <a:avLst/>
          </a:prstGeom>
        </p:spPr>
      </p:pic>
      <p:sp>
        <p:nvSpPr>
          <p:cNvPr id="33" name="スライド番号プレースホルダー 1">
            <a:extLst>
              <a:ext uri="{FF2B5EF4-FFF2-40B4-BE49-F238E27FC236}">
                <a16:creationId xmlns:a16="http://schemas.microsoft.com/office/drawing/2014/main" id="{72F215FD-5788-4150-840C-60050CC9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4685" y="6409554"/>
            <a:ext cx="2057400" cy="364881"/>
          </a:xfrm>
        </p:spPr>
        <p:txBody>
          <a:bodyPr rtlCol="0"/>
          <a:lstStyle/>
          <a:p>
            <a:pPr defTabSz="457200" rtl="0">
              <a:defRPr/>
            </a:pPr>
            <a:fld id="{4F69EBF6-C9AB-4A14-AA8A-01FB05BA42B9}" type="slidenum">
              <a:rPr kumimoji="0" lang="en-US" altLang="ja-JP" sz="11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pPr defTabSz="457200">
                <a:defRPr/>
              </a:pPr>
              <a:t>3</a:t>
            </a:fld>
            <a:endParaRPr kumimoji="0" lang="en-US" altLang="ja-JP" sz="11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06DB42B9-6AED-420A-A9C4-0DAF588F8787}"/>
              </a:ext>
            </a:extLst>
          </p:cNvPr>
          <p:cNvSpPr/>
          <p:nvPr/>
        </p:nvSpPr>
        <p:spPr>
          <a:xfrm>
            <a:off x="967582" y="4821473"/>
            <a:ext cx="10244223" cy="19640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C705ACE0-AADE-4179-9D18-D0D70A3FADF6}"/>
              </a:ext>
            </a:extLst>
          </p:cNvPr>
          <p:cNvSpPr/>
          <p:nvPr/>
        </p:nvSpPr>
        <p:spPr>
          <a:xfrm>
            <a:off x="795131" y="565230"/>
            <a:ext cx="10905931" cy="4049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023"/>
          <p:cNvSpPr/>
          <p:nvPr/>
        </p:nvSpPr>
        <p:spPr>
          <a:xfrm>
            <a:off x="1181092" y="668662"/>
            <a:ext cx="91185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spAutoFit/>
          </a:bodyPr>
          <a:lstStyle/>
          <a:p>
            <a:pPr defTabSz="457200" rtl="0">
              <a:defRPr/>
            </a:pPr>
            <a:r>
              <a:rPr lang="vi-vn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① Thiết bị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  </a:t>
            </a:r>
            <a:r>
              <a:rPr lang="vi-vn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: Kỹ thuật</a:t>
            </a:r>
            <a:endParaRPr kumimoji="0" sz="2000" b="1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  <a:sym typeface="ＭＳ Ｐゴシック"/>
            </a:endParaRPr>
          </a:p>
        </p:txBody>
      </p:sp>
      <p:pic>
        <p:nvPicPr>
          <p:cNvPr id="17" name="図 16" descr="光 が含まれている画像&#10;&#10;自動的に生成された説明">
            <a:extLst>
              <a:ext uri="{FF2B5EF4-FFF2-40B4-BE49-F238E27FC236}">
                <a16:creationId xmlns:a16="http://schemas.microsoft.com/office/drawing/2014/main" id="{A1C69216-2336-4D28-A528-019E563A8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7" y="5599385"/>
            <a:ext cx="892653" cy="94323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7B418DC-81C1-44F6-A00A-95044C0C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4685" y="6409554"/>
            <a:ext cx="2057400" cy="364881"/>
          </a:xfrm>
        </p:spPr>
        <p:txBody>
          <a:bodyPr rtlCol="0"/>
          <a:lstStyle/>
          <a:p>
            <a:pPr defTabSz="457200" rtl="0">
              <a:defRPr/>
            </a:pPr>
            <a:fld id="{4F69EBF6-C9AB-4A14-AA8A-01FB05BA42B9}" type="slidenum">
              <a:rPr kumimoji="0" lang="en-US" altLang="ja-JP" sz="10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pPr defTabSz="457200">
                <a:defRPr/>
              </a:pPr>
              <a:t>4</a:t>
            </a:fld>
            <a:endParaRPr kumimoji="0" lang="en-US" altLang="ja-JP" sz="105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21" name="テキスト ボックス 4">
            <a:extLst>
              <a:ext uri="{FF2B5EF4-FFF2-40B4-BE49-F238E27FC236}">
                <a16:creationId xmlns:a16="http://schemas.microsoft.com/office/drawing/2014/main" id="{43C02FFC-53B8-4DA9-86D6-2C1F5009C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24" y="29112"/>
            <a:ext cx="105223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457200" rtl="0">
              <a:defRPr/>
            </a:pPr>
            <a:r>
              <a:rPr lang="vi-vn" sz="2800" b="1" dirty="0">
                <a:solidFill>
                  <a:prstClr val="black"/>
                </a:solidFill>
                <a:ea typeface="Meiryo UI" panose="020B0604030504040204" pitchFamily="50" charset="-128"/>
                <a:cs typeface="Arial" panose="020B0604020202020204" pitchFamily="34" charset="0"/>
              </a:rPr>
              <a:t>Chi tiết về hoạt động kinh doanh mà phía Việt Nam yêu cầu　</a:t>
            </a:r>
            <a:endParaRPr lang="en-US" altLang="ja-JP" sz="2800" b="1" dirty="0">
              <a:solidFill>
                <a:prstClr val="black"/>
              </a:solidFill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Shape 1023">
            <a:extLst>
              <a:ext uri="{FF2B5EF4-FFF2-40B4-BE49-F238E27FC236}">
                <a16:creationId xmlns:a16="http://schemas.microsoft.com/office/drawing/2014/main" id="{C5110B24-6BA0-4795-B0BF-0F0DF24BF3ED}"/>
              </a:ext>
            </a:extLst>
          </p:cNvPr>
          <p:cNvSpPr/>
          <p:nvPr/>
        </p:nvSpPr>
        <p:spPr>
          <a:xfrm>
            <a:off x="1220651" y="5055144"/>
            <a:ext cx="9118588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rtlCol="0">
            <a:spAutoFit/>
          </a:bodyPr>
          <a:lstStyle/>
          <a:p>
            <a:pPr defTabSz="457200" rtl="0">
              <a:defRPr/>
            </a:pPr>
            <a:r>
              <a:rPr lang="vi-vn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② Sản phẩm: </a:t>
            </a:r>
            <a:r>
              <a:rPr lang="en-US" sz="2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Các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phẩm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 </a:t>
            </a:r>
            <a:r>
              <a:rPr lang="vi-vn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  <a:sym typeface="ＭＳ Ｐゴシック"/>
              </a:rPr>
              <a:t> Mishima Kosan</a:t>
            </a:r>
            <a:endParaRPr kumimoji="0" sz="2000" b="1" dirty="0">
              <a:solidFill>
                <a:prstClr val="black"/>
              </a:solidFill>
              <a:uFill>
                <a:solidFill>
                  <a:srgbClr val="FF0000"/>
                </a:solidFill>
              </a:u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  <a:sym typeface="ＭＳ Ｐゴシック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7B079D1-82B4-4835-99C6-DDF5F66D3291}"/>
              </a:ext>
            </a:extLst>
          </p:cNvPr>
          <p:cNvSpPr txBox="1"/>
          <p:nvPr/>
        </p:nvSpPr>
        <p:spPr>
          <a:xfrm>
            <a:off x="2375410" y="1063008"/>
            <a:ext cx="10905931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Tạo bản vẽ 2D (bản vẽ linh kiện, bản vẽ lắp ráp)</a:t>
            </a:r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	</a:t>
            </a:r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dựa trên mô hình 3D do công ty chúng tôi cung cấp</a:t>
            </a:r>
            <a:endParaRPr lang="en-US" altLang="ja-JP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r>
              <a:rPr lang="en-US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Phần mềm sử dụng</a:t>
            </a:r>
            <a:endParaRPr lang="en-US" altLang="ja-JP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rtl="0"/>
            <a:endParaRPr lang="en-US" altLang="ja-JP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CEE083-5806-4392-A0C4-5E41E5F53F0E}"/>
              </a:ext>
            </a:extLst>
          </p:cNvPr>
          <p:cNvSpPr txBox="1"/>
          <p:nvPr/>
        </p:nvSpPr>
        <p:spPr>
          <a:xfrm>
            <a:off x="2375410" y="5629510"/>
            <a:ext cx="435633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vi-vn" b="1" dirty="0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Sản xuất linh kiện</a:t>
            </a:r>
            <a:r>
              <a:rPr lang="vi-vn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khuôn ép phun</a:t>
            </a:r>
            <a:endParaRPr kumimoji="1" lang="en-US" altLang="ja-JP" b="1" dirty="0">
              <a:solidFill>
                <a:srgbClr val="FF0000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FD48FB4A-6BBE-4F9B-AD8B-D253FB9F9133}"/>
              </a:ext>
            </a:extLst>
          </p:cNvPr>
          <p:cNvGrpSpPr/>
          <p:nvPr/>
        </p:nvGrpSpPr>
        <p:grpSpPr>
          <a:xfrm>
            <a:off x="3235845" y="2839536"/>
            <a:ext cx="6264039" cy="1731658"/>
            <a:chOff x="2073973" y="2084457"/>
            <a:chExt cx="6264039" cy="1731658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9087AC4B-DCE1-4F25-962C-8B4C7791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73973" y="2128871"/>
              <a:ext cx="2494702" cy="1605706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59F2735-6574-4C11-B5C0-1500DA9FC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324" y="2084457"/>
              <a:ext cx="2363688" cy="1731658"/>
            </a:xfrm>
            <a:prstGeom prst="rect">
              <a:avLst/>
            </a:prstGeom>
          </p:spPr>
        </p:pic>
        <p:sp>
          <p:nvSpPr>
            <p:cNvPr id="9" name="矢印: 右 8">
              <a:extLst>
                <a:ext uri="{FF2B5EF4-FFF2-40B4-BE49-F238E27FC236}">
                  <a16:creationId xmlns:a16="http://schemas.microsoft.com/office/drawing/2014/main" id="{211752C4-D263-447F-8E21-B4B679BB080C}"/>
                </a:ext>
              </a:extLst>
            </p:cNvPr>
            <p:cNvSpPr/>
            <p:nvPr/>
          </p:nvSpPr>
          <p:spPr>
            <a:xfrm>
              <a:off x="4714025" y="2489408"/>
              <a:ext cx="1114949" cy="884635"/>
            </a:xfrm>
            <a:prstGeom prst="rightArrow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ja-JP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DE60AE14-7663-4AF6-8B01-E91753206E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9040" y="4962636"/>
            <a:ext cx="2390988" cy="179489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F2CA89E-CB99-4B47-90F0-A60AA34CF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865" y="1795000"/>
            <a:ext cx="2239663" cy="647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69729C4-4109-47B2-8B06-5EB7756E45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1041" y="1820334"/>
            <a:ext cx="1367055" cy="6151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453117"/>
      </p:ext>
    </p:extLst>
  </p:cSld>
  <p:clrMapOvr>
    <a:masterClrMapping/>
  </p:clrMapOvr>
</p:sld>
</file>

<file path=ppt/theme/theme1.xml><?xml version="1.0" encoding="utf-8"?>
<a:theme xmlns:a="http://schemas.openxmlformats.org/drawingml/2006/main" name="1_標準デザイ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C6776C1FB5B4A4E9058A8F4CE335D81" ma:contentTypeVersion="13" ma:contentTypeDescription="新しいドキュメントを作成します。" ma:contentTypeScope="" ma:versionID="8af038ebd09093da98351e3644919111">
  <xsd:schema xmlns:xsd="http://www.w3.org/2001/XMLSchema" xmlns:xs="http://www.w3.org/2001/XMLSchema" xmlns:p="http://schemas.microsoft.com/office/2006/metadata/properties" xmlns:ns2="52cbe26a-975e-46fc-8458-23e1a444750d" targetNamespace="http://schemas.microsoft.com/office/2006/metadata/properties" ma:root="true" ma:fieldsID="b36a257d470f1cedefc211b0af3277fa" ns2:_="">
    <xsd:import namespace="52cbe26a-975e-46fc-8458-23e1a44475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be26a-975e-46fc-8458-23e1a44475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画像タグ" ma:readOnly="false" ma:fieldId="{5cf76f15-5ced-4ddc-b409-7134ff3c332f}" ma:taxonomyMulti="true" ma:sspId="149f108b-3949-4bef-8d7c-90a57c6988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86982-6531-4869-A268-F89DBEB00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be26a-975e-46fc-8458-23e1a44475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C8322B-F650-4AE7-AB89-7B1F14A633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432</Words>
  <Application>Microsoft Office PowerPoint</Application>
  <PresentationFormat>ワイド画面</PresentationFormat>
  <Paragraphs>64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丸ｺﾞｼｯｸ</vt:lpstr>
      <vt:lpstr>游ゴシック</vt:lpstr>
      <vt:lpstr>Arial</vt:lpstr>
      <vt:lpstr>Calibri</vt:lpstr>
      <vt:lpstr>Calibri Light</vt:lpstr>
      <vt:lpstr>Times New Roman</vt:lpstr>
      <vt:lpstr>1_標準デザイン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ああああ</dc:title>
  <dc:creator>山田 徹</dc:creator>
  <cp:lastModifiedBy>SARUGAKU Suminori [猿樂 純憲]</cp:lastModifiedBy>
  <cp:revision>28</cp:revision>
  <dcterms:created xsi:type="dcterms:W3CDTF">2022-11-24T00:33:37Z</dcterms:created>
  <dcterms:modified xsi:type="dcterms:W3CDTF">2022-12-01T07:11:51Z</dcterms:modified>
</cp:coreProperties>
</file>